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exend ExtraBold" pitchFamily="2" charset="77"/>
      <p:bold r:id="rId26"/>
    </p:embeddedFont>
    <p:embeddedFont>
      <p:font typeface="Open Sans Light" panose="020B0306030504020204" pitchFamily="34" charset="0"/>
      <p:regular r:id="rId27"/>
      <p:bold r:id="rId28"/>
      <p:italic r:id="rId29"/>
      <p:boldItalic r:id="rId30"/>
    </p:embeddedFont>
    <p:embeddedFont>
      <p:font typeface="Quattrocento Sans" panose="020B0502050000020003" pitchFamily="34" charset="0"/>
      <p:regular r:id="rId31"/>
      <p:bold r:id="rId32"/>
      <p:italic r:id="rId33"/>
      <p:boldItalic r:id="rId34"/>
    </p:embeddedFont>
    <p:embeddedFont>
      <p:font typeface="Teko" panose="02000000000000000000" pitchFamily="2" charset="77"/>
      <p:regular r:id="rId35"/>
      <p:bold r:id="rId36"/>
    </p:embeddedFont>
    <p:embeddedFont>
      <p:font typeface="Trebuchet MS" panose="020B0703020202090204" pitchFamily="34" charset="0"/>
      <p:regular r:id="rId37"/>
      <p:bold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S7Kq8Sfj5/sibHzMP10IfAFCz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9"/>
    <p:restoredTop sz="94746"/>
  </p:normalViewPr>
  <p:slideViewPr>
    <p:cSldViewPr snapToGrid="0">
      <p:cViewPr varScale="1">
        <p:scale>
          <a:sx n="92" d="100"/>
          <a:sy n="92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3706b4e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223706b4e7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223706b4e74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3706b4e7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223706b4e7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g223706b4e7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What steps will you be taking as a result of this learning experience?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Did you learn from any failed experiences?  How will you do things differently?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What advice will you give to others so they can learn from your experiences?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How can you share what you learned with a real-world audience?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Some examples of next steps might be: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After delivering my first persuasive presentation, I am thinking about joining the debate team.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After making my first film, I’m considering entering it in our school film festival or local film festival.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After connecting with this career expert, I’d like to do some research on that career field because it sounds interesting to me.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share your next steps.  It also helps to add some video content to explain your message.</a:t>
            </a:r>
            <a:endParaRPr/>
          </a:p>
        </p:txBody>
      </p:sp>
      <p:sp>
        <p:nvSpPr>
          <p:cNvPr id="557" name="Google Shape;55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i="1"/>
              <a:t>What is your purpose for sharing this reflection?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i="1"/>
              <a:t>Is it at the end of a unit or project?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i="1"/>
              <a:t>Are you sharing this reflection, at the attainment of a learning goal you set for yourself?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i="1"/>
              <a:t>Is it at the end of a course?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State your purpose for the reflection or even the purpose of the learning experience or learning goal.  Be clear and be specific in stating your purpose.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04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18"/>
          <p:cNvGrpSpPr/>
          <p:nvPr/>
        </p:nvGrpSpPr>
        <p:grpSpPr>
          <a:xfrm>
            <a:off x="7232499" y="-159283"/>
            <a:ext cx="4959501" cy="5525761"/>
            <a:chOff x="7232499" y="-159283"/>
            <a:chExt cx="4959501" cy="5525761"/>
          </a:xfrm>
        </p:grpSpPr>
        <p:pic>
          <p:nvPicPr>
            <p:cNvPr id="18" name="Google Shape;18;p18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1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1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486478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1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18"/>
          <p:cNvSpPr/>
          <p:nvPr/>
        </p:nvSpPr>
        <p:spPr>
          <a:xfrm>
            <a:off x="1704975" y="2598834"/>
            <a:ext cx="8782050" cy="1660332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8"/>
          <p:cNvSpPr txBox="1"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11295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1242296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/>
          <p:nvPr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8"/>
          <p:cNvSpPr/>
          <p:nvPr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8"/>
          <p:cNvSpPr txBox="1">
            <a:spLocks noGrp="1"/>
          </p:cNvSpPr>
          <p:nvPr>
            <p:ph type="sldNum" idx="12"/>
          </p:nvPr>
        </p:nvSpPr>
        <p:spPr>
          <a:xfrm>
            <a:off x="10803518" y="2750779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7"/>
          <p:cNvGrpSpPr/>
          <p:nvPr/>
        </p:nvGrpSpPr>
        <p:grpSpPr>
          <a:xfrm>
            <a:off x="7232499" y="-159283"/>
            <a:ext cx="4959501" cy="5224009"/>
            <a:chOff x="7232499" y="-159283"/>
            <a:chExt cx="4959501" cy="5224009"/>
          </a:xfrm>
        </p:grpSpPr>
        <p:pic>
          <p:nvPicPr>
            <p:cNvPr id="163" name="Google Shape;163;p27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7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7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7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7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8"/>
          <p:cNvGrpSpPr/>
          <p:nvPr/>
        </p:nvGrpSpPr>
        <p:grpSpPr>
          <a:xfrm rot="5400000">
            <a:off x="7251814" y="1766245"/>
            <a:ext cx="4959501" cy="5224009"/>
            <a:chOff x="7232499" y="-159283"/>
            <a:chExt cx="4959501" cy="5224009"/>
          </a:xfrm>
        </p:grpSpPr>
        <p:pic>
          <p:nvPicPr>
            <p:cNvPr id="174" name="Google Shape;174;p28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Google Shape;178;p28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175260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64384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2"/>
          </p:nvPr>
        </p:nvSpPr>
        <p:spPr>
          <a:xfrm>
            <a:off x="24329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dt" idx="10"/>
          </p:nvPr>
        </p:nvSpPr>
        <p:spPr>
          <a:xfrm>
            <a:off x="93035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ftr" idx="11"/>
          </p:nvPr>
        </p:nvSpPr>
        <p:spPr>
          <a:xfrm>
            <a:off x="24329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ldNum" idx="12"/>
          </p:nvPr>
        </p:nvSpPr>
        <p:spPr>
          <a:xfrm>
            <a:off x="140074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9"/>
          <p:cNvGrpSpPr/>
          <p:nvPr/>
        </p:nvGrpSpPr>
        <p:grpSpPr>
          <a:xfrm rot="5400000">
            <a:off x="7251814" y="1766245"/>
            <a:ext cx="4959501" cy="5224009"/>
            <a:chOff x="7232499" y="-159283"/>
            <a:chExt cx="4959501" cy="5224009"/>
          </a:xfrm>
        </p:grpSpPr>
        <p:pic>
          <p:nvPicPr>
            <p:cNvPr id="189" name="Google Shape;189;p29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29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175260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1"/>
          </p:nvPr>
        </p:nvSpPr>
        <p:spPr>
          <a:xfrm>
            <a:off x="2432922" y="2336872"/>
            <a:ext cx="2620817" cy="359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dt" idx="10"/>
          </p:nvPr>
        </p:nvSpPr>
        <p:spPr>
          <a:xfrm>
            <a:off x="93035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ftr" idx="11"/>
          </p:nvPr>
        </p:nvSpPr>
        <p:spPr>
          <a:xfrm>
            <a:off x="24329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140074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29"/>
          <p:cNvSpPr>
            <a:spLocks noGrp="1"/>
          </p:cNvSpPr>
          <p:nvPr>
            <p:ph type="pic" idx="2"/>
          </p:nvPr>
        </p:nvSpPr>
        <p:spPr>
          <a:xfrm>
            <a:off x="5213022" y="2327474"/>
            <a:ext cx="6833757" cy="36087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30"/>
          <p:cNvSpPr>
            <a:spLocks noGrp="1"/>
          </p:cNvSpPr>
          <p:nvPr>
            <p:ph type="dgm" idx="2"/>
          </p:nvPr>
        </p:nvSpPr>
        <p:spPr>
          <a:xfrm>
            <a:off x="680321" y="386862"/>
            <a:ext cx="9614617" cy="386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1"/>
          <p:cNvGrpSpPr/>
          <p:nvPr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</p:grpSpPr>
        <p:pic>
          <p:nvPicPr>
            <p:cNvPr id="214" name="Google Shape;214;p31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69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1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1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1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1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p31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1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sldNum" idx="12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2"/>
          <p:cNvGrpSpPr/>
          <p:nvPr/>
        </p:nvGrpSpPr>
        <p:grpSpPr>
          <a:xfrm rot="5400000">
            <a:off x="7251814" y="1766245"/>
            <a:ext cx="4959501" cy="5224009"/>
            <a:chOff x="7232499" y="-159283"/>
            <a:chExt cx="4959501" cy="5224009"/>
          </a:xfrm>
        </p:grpSpPr>
        <p:pic>
          <p:nvPicPr>
            <p:cNvPr id="230" name="Google Shape;230;p32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3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2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2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ldNum" idx="12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lang="en-US" sz="7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lang="en-US" sz="7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3"/>
          <p:cNvGrpSpPr/>
          <p:nvPr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</p:grpSpPr>
        <p:pic>
          <p:nvPicPr>
            <p:cNvPr id="248" name="Google Shape;248;p33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69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3" name="Google Shape;253;p33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189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>
            <a:off x="1754188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body" idx="1"/>
          </p:nvPr>
        </p:nvSpPr>
        <p:spPr>
          <a:xfrm>
            <a:off x="2177333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dt" idx="10"/>
          </p:nvPr>
        </p:nvSpPr>
        <p:spPr>
          <a:xfrm>
            <a:off x="9047994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ftr" idx="11"/>
          </p:nvPr>
        </p:nvSpPr>
        <p:spPr>
          <a:xfrm>
            <a:off x="2177334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ldNum" idx="12"/>
          </p:nvPr>
        </p:nvSpPr>
        <p:spPr>
          <a:xfrm>
            <a:off x="138697" y="469803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34"/>
          <p:cNvGrpSpPr/>
          <p:nvPr/>
        </p:nvGrpSpPr>
        <p:grpSpPr>
          <a:xfrm>
            <a:off x="7232499" y="-159283"/>
            <a:ext cx="4959501" cy="5224009"/>
            <a:chOff x="7232499" y="-159283"/>
            <a:chExt cx="4959501" cy="5224009"/>
          </a:xfrm>
        </p:grpSpPr>
        <p:pic>
          <p:nvPicPr>
            <p:cNvPr id="263" name="Google Shape;263;p34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4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4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4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34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2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body" idx="3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body" idx="4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5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6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lumn">
  <p:cSld name="1_3 Colum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5"/>
          <p:cNvGrpSpPr/>
          <p:nvPr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</p:grpSpPr>
        <p:pic>
          <p:nvPicPr>
            <p:cNvPr id="283" name="Google Shape;283;p35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69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35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3076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/>
          <p:nvPr/>
        </p:nvSpPr>
        <p:spPr>
          <a:xfrm>
            <a:off x="175260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5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dt" idx="10"/>
          </p:nvPr>
        </p:nvSpPr>
        <p:spPr>
          <a:xfrm>
            <a:off x="898925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ftr" idx="11"/>
          </p:nvPr>
        </p:nvSpPr>
        <p:spPr>
          <a:xfrm>
            <a:off x="2118596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140493" y="748304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5" name="Google Shape;295;p35"/>
          <p:cNvCxnSpPr/>
          <p:nvPr/>
        </p:nvCxnSpPr>
        <p:spPr>
          <a:xfrm>
            <a:off x="8571139" y="969699"/>
            <a:ext cx="0" cy="64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35"/>
          <p:cNvSpPr txBox="1"/>
          <p:nvPr/>
        </p:nvSpPr>
        <p:spPr>
          <a:xfrm>
            <a:off x="2106131" y="790252"/>
            <a:ext cx="3060802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endParaRPr sz="2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7" name="Google Shape;297;p35"/>
          <p:cNvCxnSpPr/>
          <p:nvPr/>
        </p:nvCxnSpPr>
        <p:spPr>
          <a:xfrm>
            <a:off x="5294539" y="969699"/>
            <a:ext cx="0" cy="64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1"/>
          </p:nvPr>
        </p:nvSpPr>
        <p:spPr>
          <a:xfrm>
            <a:off x="5384611" y="735013"/>
            <a:ext cx="3060700" cy="108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body" idx="2"/>
          </p:nvPr>
        </p:nvSpPr>
        <p:spPr>
          <a:xfrm>
            <a:off x="8662988" y="746125"/>
            <a:ext cx="3070225" cy="105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body" idx="3"/>
          </p:nvPr>
        </p:nvSpPr>
        <p:spPr>
          <a:xfrm>
            <a:off x="2106131" y="2116138"/>
            <a:ext cx="3060802" cy="371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body" idx="4"/>
          </p:nvPr>
        </p:nvSpPr>
        <p:spPr>
          <a:xfrm>
            <a:off x="5384611" y="2103211"/>
            <a:ext cx="3060802" cy="371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body" idx="5"/>
          </p:nvPr>
        </p:nvSpPr>
        <p:spPr>
          <a:xfrm>
            <a:off x="8659892" y="2097613"/>
            <a:ext cx="3060802" cy="371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6"/>
          <p:cNvGrpSpPr/>
          <p:nvPr/>
        </p:nvGrpSpPr>
        <p:grpSpPr>
          <a:xfrm>
            <a:off x="7232499" y="-159283"/>
            <a:ext cx="4959501" cy="5242297"/>
            <a:chOff x="7232499" y="-159283"/>
            <a:chExt cx="4959501" cy="5242297"/>
          </a:xfrm>
        </p:grpSpPr>
        <p:pic>
          <p:nvPicPr>
            <p:cNvPr id="306" name="Google Shape;306;p36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203014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0" name="Google Shape;310;p36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6" name="Google Shape;316;p36"/>
          <p:cNvSpPr>
            <a:spLocks noGrp="1"/>
          </p:cNvSpPr>
          <p:nvPr>
            <p:ph type="pic" idx="2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317" name="Google Shape;317;p36"/>
          <p:cNvSpPr txBox="1">
            <a:spLocks noGrp="1"/>
          </p:cNvSpPr>
          <p:nvPr>
            <p:ph type="body" idx="3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body" idx="4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9" name="Google Shape;319;p36"/>
          <p:cNvSpPr>
            <a:spLocks noGrp="1"/>
          </p:cNvSpPr>
          <p:nvPr>
            <p:ph type="pic" idx="5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320" name="Google Shape;320;p36"/>
          <p:cNvSpPr txBox="1">
            <a:spLocks noGrp="1"/>
          </p:cNvSpPr>
          <p:nvPr>
            <p:ph type="body" idx="6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body" idx="7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2" name="Google Shape;322;p36"/>
          <p:cNvSpPr>
            <a:spLocks noGrp="1"/>
          </p:cNvSpPr>
          <p:nvPr>
            <p:ph type="pic" idx="8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323" name="Google Shape;323;p36"/>
          <p:cNvSpPr txBox="1">
            <a:spLocks noGrp="1"/>
          </p:cNvSpPr>
          <p:nvPr>
            <p:ph type="body" idx="9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19"/>
          <p:cNvGrpSpPr/>
          <p:nvPr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</p:grpSpPr>
        <p:pic>
          <p:nvPicPr>
            <p:cNvPr id="32" name="Google Shape;32;p19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69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1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1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1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1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19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9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9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20"/>
          <p:cNvGrpSpPr/>
          <p:nvPr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</p:grpSpPr>
        <p:pic>
          <p:nvPicPr>
            <p:cNvPr id="48" name="Google Shape;48;p20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69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20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20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20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20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" name="Google Shape;53;p20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/>
          <p:nvPr/>
        </p:nvSpPr>
        <p:spPr>
          <a:xfrm>
            <a:off x="175260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1"/>
          </p:nvPr>
        </p:nvSpPr>
        <p:spPr>
          <a:xfrm>
            <a:off x="2137645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2"/>
          </p:nvPr>
        </p:nvSpPr>
        <p:spPr>
          <a:xfrm>
            <a:off x="7051448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2pPr>
            <a:lvl3pPr marL="1371600" lvl="2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30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4pPr>
            <a:lvl5pPr marL="2286000" lvl="4" indent="-330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dt" idx="10"/>
          </p:nvPr>
        </p:nvSpPr>
        <p:spPr>
          <a:xfrm>
            <a:off x="900830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ftr" idx="11"/>
          </p:nvPr>
        </p:nvSpPr>
        <p:spPr>
          <a:xfrm>
            <a:off x="2137646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sldNum" idx="12"/>
          </p:nvPr>
        </p:nvSpPr>
        <p:spPr>
          <a:xfrm>
            <a:off x="15670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Multiple Content">
  <p:cSld name="Title and Multiple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>
            <a:spLocks noGrp="1"/>
          </p:cNvSpPr>
          <p:nvPr>
            <p:ph type="body" idx="1"/>
          </p:nvPr>
        </p:nvSpPr>
        <p:spPr>
          <a:xfrm>
            <a:off x="1860549" y="2101850"/>
            <a:ext cx="4433401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" name="Google Shape;64;p21"/>
          <p:cNvGrpSpPr/>
          <p:nvPr/>
        </p:nvGrpSpPr>
        <p:grpSpPr>
          <a:xfrm rot="5400000">
            <a:off x="7251814" y="1766245"/>
            <a:ext cx="4959501" cy="5224009"/>
            <a:chOff x="7232499" y="-159283"/>
            <a:chExt cx="4959501" cy="5224009"/>
          </a:xfrm>
        </p:grpSpPr>
        <p:pic>
          <p:nvPicPr>
            <p:cNvPr id="65" name="Google Shape;65;p21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21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21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21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69;p21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1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1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2"/>
          </p:nvPr>
        </p:nvSpPr>
        <p:spPr>
          <a:xfrm>
            <a:off x="1860549" y="3044624"/>
            <a:ext cx="4433401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3"/>
          </p:nvPr>
        </p:nvSpPr>
        <p:spPr>
          <a:xfrm>
            <a:off x="1860549" y="3987398"/>
            <a:ext cx="4433401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4"/>
          </p:nvPr>
        </p:nvSpPr>
        <p:spPr>
          <a:xfrm>
            <a:off x="1860549" y="4930171"/>
            <a:ext cx="4433401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22"/>
          <p:cNvGrpSpPr/>
          <p:nvPr/>
        </p:nvGrpSpPr>
        <p:grpSpPr>
          <a:xfrm rot="5400000">
            <a:off x="7096454" y="1615369"/>
            <a:ext cx="4959501" cy="5525761"/>
            <a:chOff x="7232499" y="-159283"/>
            <a:chExt cx="4959501" cy="5525761"/>
          </a:xfrm>
        </p:grpSpPr>
        <p:pic>
          <p:nvPicPr>
            <p:cNvPr id="82" name="Google Shape;82;p22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2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2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486478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2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" name="Google Shape;86;p22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2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2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3"/>
          <p:cNvGrpSpPr/>
          <p:nvPr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</p:grpSpPr>
        <p:pic>
          <p:nvPicPr>
            <p:cNvPr id="98" name="Google Shape;98;p23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69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2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2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" name="Google Shape;103;p23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2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3"/>
          </p:nvPr>
        </p:nvSpPr>
        <p:spPr>
          <a:xfrm>
            <a:off x="5594123" y="2336873"/>
            <a:ext cx="4700059" cy="69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4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4"/>
          <p:cNvGrpSpPr/>
          <p:nvPr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</p:grpSpPr>
        <p:pic>
          <p:nvPicPr>
            <p:cNvPr id="117" name="Google Shape;117;p24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69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4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4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4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4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24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/>
          <p:nvPr/>
        </p:nvSpPr>
        <p:spPr>
          <a:xfrm>
            <a:off x="175260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4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900830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2137646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15670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2137644" y="2161725"/>
            <a:ext cx="9613861" cy="370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5"/>
          <p:cNvGrpSpPr/>
          <p:nvPr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</p:grpSpPr>
        <p:pic>
          <p:nvPicPr>
            <p:cNvPr id="132" name="Google Shape;132;p25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69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p25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6"/>
          <p:cNvGrpSpPr/>
          <p:nvPr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</p:grpSpPr>
        <p:pic>
          <p:nvPicPr>
            <p:cNvPr id="147" name="Google Shape;147;p26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69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26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1897819" y="2290763"/>
            <a:ext cx="8396362" cy="310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7" descr="hashOverlay-FullResolve.png"/>
          <p:cNvPicPr preferRelativeResize="0"/>
          <p:nvPr/>
        </p:nvPicPr>
        <p:blipFill rotWithShape="1">
          <a:blip r:embed="rId21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7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s.wikipedia.org/wiki/Pyth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s.wikipedia.org/wiki/Pyth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digitalocean.com/community/tutorials/how-to-do-math-in-python-3-with-operators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"/>
          <p:cNvSpPr txBox="1">
            <a:spLocks noGrp="1"/>
          </p:cNvSpPr>
          <p:nvPr>
            <p:ph type="ctrTitle"/>
          </p:nvPr>
        </p:nvSpPr>
        <p:spPr>
          <a:xfrm>
            <a:off x="1278283" y="2623535"/>
            <a:ext cx="9313517" cy="1610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rebuchet MS"/>
              <a:buNone/>
            </a:pPr>
            <a:r>
              <a:rPr lang="en-US" sz="6000" dirty="0"/>
              <a:t>Introduction to Python</a:t>
            </a:r>
            <a:endParaRPr dirty="0"/>
          </a:p>
        </p:txBody>
      </p:sp>
      <p:sp>
        <p:nvSpPr>
          <p:cNvPr id="332" name="Google Shape;332;p1"/>
          <p:cNvSpPr txBox="1">
            <a:spLocks noGrp="1"/>
          </p:cNvSpPr>
          <p:nvPr>
            <p:ph type="subTitle" idx="1"/>
          </p:nvPr>
        </p:nvSpPr>
        <p:spPr>
          <a:xfrm>
            <a:off x="256100" y="4625000"/>
            <a:ext cx="84723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dirty="0"/>
              <a:t>Presented by : Ramesh Pradhan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dirty="0"/>
              <a:t>Designation : Senior Software Engineer </a:t>
            </a:r>
          </a:p>
        </p:txBody>
      </p:sp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70" y="2757313"/>
            <a:ext cx="1343373" cy="134337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"/>
          <p:cNvSpPr txBox="1"/>
          <p:nvPr/>
        </p:nvSpPr>
        <p:spPr>
          <a:xfrm>
            <a:off x="0" y="6858000"/>
            <a:ext cx="6858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by Unknown Author is licensed under </a:t>
            </a:r>
            <a:r>
              <a:rPr lang="en-US" sz="900" b="0" i="0" u="sng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sz="9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5" name="Google Shape;335;p1"/>
          <p:cNvSpPr/>
          <p:nvPr/>
        </p:nvSpPr>
        <p:spPr>
          <a:xfrm>
            <a:off x="10849010" y="1862975"/>
            <a:ext cx="134299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i="0" u="none" strike="noStrike" cap="none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9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And why learn now? Cont..</a:t>
            </a:r>
            <a:endParaRPr/>
          </a:p>
        </p:txBody>
      </p:sp>
      <p:pic>
        <p:nvPicPr>
          <p:cNvPr id="400" name="Google Shape;40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26630" y="1637218"/>
            <a:ext cx="8380672" cy="473523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9"/>
          <p:cNvSpPr/>
          <p:nvPr/>
        </p:nvSpPr>
        <p:spPr>
          <a:xfrm>
            <a:off x="2696308" y="6372450"/>
            <a:ext cx="77137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https://insights.stackoverflow.com/survey/2019#technology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19868" scaled="0"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3706b4e74_0_5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And why learn now? Cont..</a:t>
            </a:r>
            <a:endParaRPr/>
          </a:p>
        </p:txBody>
      </p:sp>
      <p:pic>
        <p:nvPicPr>
          <p:cNvPr id="409" name="Google Shape;409;g223706b4e74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23706b4e74_0_5"/>
          <p:cNvSpPr/>
          <p:nvPr/>
        </p:nvSpPr>
        <p:spPr>
          <a:xfrm>
            <a:off x="1206498" y="6372450"/>
            <a:ext cx="920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https://survey.stackoverflow.co/2023/#technology-most-popular-technologies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84EE7-6B18-6229-FE53-A14CAC68D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910" y="1834128"/>
            <a:ext cx="6233291" cy="44930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19868" scaled="0"/>
        </a:gra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3706b4e74_0_16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And why learn now? Cont..</a:t>
            </a:r>
            <a:endParaRPr/>
          </a:p>
        </p:txBody>
      </p:sp>
      <p:pic>
        <p:nvPicPr>
          <p:cNvPr id="418" name="Google Shape;418;g223706b4e74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23706b4e74_0_16"/>
          <p:cNvSpPr/>
          <p:nvPr/>
        </p:nvSpPr>
        <p:spPr>
          <a:xfrm>
            <a:off x="1206500" y="6372450"/>
            <a:ext cx="946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https://survey.stackoverflow.co/2022/#most-loved-dreaded-and-wanted-language-want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g223706b4e74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825" y="1745225"/>
            <a:ext cx="5325934" cy="462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And why learn now? Cont..</a:t>
            </a:r>
            <a:endParaRPr/>
          </a:p>
        </p:txBody>
      </p:sp>
      <p:pic>
        <p:nvPicPr>
          <p:cNvPr id="427" name="Google Shape;4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627F65-CDC0-EF9D-BFA8-BB1F4AF18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834" y="1661222"/>
            <a:ext cx="5286703" cy="51585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What can I do with Python?</a:t>
            </a:r>
            <a:endParaRPr/>
          </a:p>
        </p:txBody>
      </p:sp>
      <p:pic>
        <p:nvPicPr>
          <p:cNvPr id="435" name="Google Shape;43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4386"/>
          <a:stretch/>
        </p:blipFill>
        <p:spPr>
          <a:xfrm>
            <a:off x="2374774" y="1721622"/>
            <a:ext cx="7442452" cy="502383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2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Who uses python ?</a:t>
            </a:r>
            <a:endParaRPr/>
          </a:p>
        </p:txBody>
      </p:sp>
      <p:pic>
        <p:nvPicPr>
          <p:cNvPr id="443" name="Google Shape;44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039172" y="1712707"/>
            <a:ext cx="8356852" cy="50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dk1"/>
            </a:gs>
            <a:gs pos="12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136" y="516393"/>
            <a:ext cx="12192000" cy="150988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3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Python Technical Strength(Features)</a:t>
            </a:r>
            <a:endParaRPr/>
          </a:p>
        </p:txBody>
      </p:sp>
      <p:pic>
        <p:nvPicPr>
          <p:cNvPr id="452" name="Google Shape;45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3"/>
          <p:cNvSpPr txBox="1">
            <a:spLocks noGrp="1"/>
          </p:cNvSpPr>
          <p:nvPr>
            <p:ph type="body" idx="1"/>
          </p:nvPr>
        </p:nvSpPr>
        <p:spPr>
          <a:xfrm>
            <a:off x="749980" y="2266525"/>
            <a:ext cx="4957200" cy="4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>
                <a:latin typeface="Teko"/>
                <a:ea typeface="Teko"/>
                <a:cs typeface="Teko"/>
                <a:sym typeface="Teko"/>
              </a:rPr>
              <a:t>Easy to </a:t>
            </a:r>
            <a:r>
              <a:rPr lang="en-US" sz="3600" b="1">
                <a:latin typeface="Teko"/>
                <a:ea typeface="Teko"/>
                <a:cs typeface="Teko"/>
                <a:sym typeface="Teko"/>
              </a:rPr>
              <a:t>CODE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>
                <a:latin typeface="Teko"/>
                <a:ea typeface="Teko"/>
                <a:cs typeface="Teko"/>
                <a:sym typeface="Teko"/>
              </a:rPr>
              <a:t>Easy to </a:t>
            </a:r>
            <a:r>
              <a:rPr lang="en-US" sz="3600" b="1">
                <a:latin typeface="Teko"/>
                <a:ea typeface="Teko"/>
                <a:cs typeface="Teko"/>
                <a:sym typeface="Teko"/>
              </a:rPr>
              <a:t>READ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>
                <a:latin typeface="Teko"/>
                <a:ea typeface="Teko"/>
                <a:cs typeface="Teko"/>
                <a:sym typeface="Teko"/>
              </a:rPr>
              <a:t>Free and </a:t>
            </a:r>
            <a:r>
              <a:rPr lang="en-US" sz="3600" b="1">
                <a:latin typeface="Teko"/>
                <a:ea typeface="Teko"/>
                <a:cs typeface="Teko"/>
                <a:sym typeface="Teko"/>
              </a:rPr>
              <a:t>Open</a:t>
            </a:r>
            <a:r>
              <a:rPr lang="en-US" sz="3600">
                <a:latin typeface="Teko"/>
                <a:ea typeface="Teko"/>
                <a:cs typeface="Teko"/>
                <a:sym typeface="Teko"/>
              </a:rPr>
              <a:t> Source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b="1">
                <a:latin typeface="Teko"/>
                <a:ea typeface="Teko"/>
                <a:cs typeface="Teko"/>
                <a:sym typeface="Teko"/>
              </a:rPr>
              <a:t>Object-Oriented</a:t>
            </a:r>
            <a:r>
              <a:rPr lang="en-US" sz="3600">
                <a:latin typeface="Teko"/>
                <a:ea typeface="Teko"/>
                <a:cs typeface="Teko"/>
                <a:sym typeface="Teko"/>
              </a:rPr>
              <a:t> Language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b="1">
                <a:latin typeface="Teko"/>
                <a:ea typeface="Teko"/>
                <a:cs typeface="Teko"/>
                <a:sym typeface="Teko"/>
              </a:rPr>
              <a:t>Large</a:t>
            </a:r>
            <a:r>
              <a:rPr lang="en-US" sz="3600">
                <a:latin typeface="Teko"/>
                <a:ea typeface="Teko"/>
                <a:cs typeface="Teko"/>
                <a:sym typeface="Teko"/>
              </a:rPr>
              <a:t> Standard Library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b="1">
                <a:latin typeface="Teko"/>
                <a:ea typeface="Teko"/>
                <a:cs typeface="Teko"/>
                <a:sym typeface="Teko"/>
              </a:rPr>
              <a:t>GUI</a:t>
            </a:r>
            <a:r>
              <a:rPr lang="en-US" sz="3600">
                <a:latin typeface="Teko"/>
                <a:ea typeface="Teko"/>
                <a:cs typeface="Teko"/>
                <a:sym typeface="Teko"/>
              </a:rPr>
              <a:t> Programming Support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b="1">
                <a:latin typeface="Teko"/>
                <a:ea typeface="Teko"/>
                <a:cs typeface="Teko"/>
                <a:sym typeface="Teko"/>
              </a:rPr>
              <a:t>Cross-platform</a:t>
            </a:r>
            <a:r>
              <a:rPr lang="en-US" sz="3600">
                <a:latin typeface="Teko"/>
                <a:ea typeface="Teko"/>
                <a:cs typeface="Teko"/>
                <a:sym typeface="Teko"/>
              </a:rPr>
              <a:t> Language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endParaRPr/>
          </a:p>
        </p:txBody>
      </p:sp>
      <p:grpSp>
        <p:nvGrpSpPr>
          <p:cNvPr id="454" name="Google Shape;454;p13"/>
          <p:cNvGrpSpPr/>
          <p:nvPr/>
        </p:nvGrpSpPr>
        <p:grpSpPr>
          <a:xfrm>
            <a:off x="356978" y="2395662"/>
            <a:ext cx="439035" cy="2186046"/>
            <a:chOff x="356978" y="2395662"/>
            <a:chExt cx="439035" cy="2186046"/>
          </a:xfrm>
        </p:grpSpPr>
        <p:grpSp>
          <p:nvGrpSpPr>
            <p:cNvPr id="455" name="Google Shape;455;p13" descr="thumbs up icon"/>
            <p:cNvGrpSpPr/>
            <p:nvPr/>
          </p:nvGrpSpPr>
          <p:grpSpPr>
            <a:xfrm>
              <a:off x="403008" y="2395662"/>
              <a:ext cx="393005" cy="310385"/>
              <a:chOff x="744537" y="2086166"/>
              <a:chExt cx="823913" cy="823913"/>
            </a:xfrm>
          </p:grpSpPr>
          <p:sp>
            <p:nvSpPr>
              <p:cNvPr id="456" name="Google Shape;456;p13"/>
              <p:cNvSpPr/>
              <p:nvPr/>
            </p:nvSpPr>
            <p:spPr>
              <a:xfrm>
                <a:off x="744537" y="2086166"/>
                <a:ext cx="823913" cy="82391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984536" y="2278488"/>
                <a:ext cx="358468" cy="35105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4" extrusionOk="0">
                    <a:moveTo>
                      <a:pt x="183" y="108"/>
                    </a:moveTo>
                    <a:cubicBezTo>
                      <a:pt x="185" y="105"/>
                      <a:pt x="188" y="101"/>
                      <a:pt x="188" y="95"/>
                    </a:cubicBezTo>
                    <a:cubicBezTo>
                      <a:pt x="188" y="78"/>
                      <a:pt x="172" y="72"/>
                      <a:pt x="163" y="71"/>
                    </a:cubicBezTo>
                    <a:cubicBezTo>
                      <a:pt x="135" y="71"/>
                      <a:pt x="135" y="71"/>
                      <a:pt x="135" y="71"/>
                    </a:cubicBezTo>
                    <a:cubicBezTo>
                      <a:pt x="135" y="71"/>
                      <a:pt x="135" y="71"/>
                      <a:pt x="135" y="71"/>
                    </a:cubicBezTo>
                    <a:cubicBezTo>
                      <a:pt x="133" y="69"/>
                      <a:pt x="135" y="66"/>
                      <a:pt x="135" y="66"/>
                    </a:cubicBezTo>
                    <a:cubicBezTo>
                      <a:pt x="135" y="66"/>
                      <a:pt x="135" y="66"/>
                      <a:pt x="135" y="66"/>
                    </a:cubicBezTo>
                    <a:cubicBezTo>
                      <a:pt x="136" y="66"/>
                      <a:pt x="144" y="55"/>
                      <a:pt x="150" y="37"/>
                    </a:cubicBezTo>
                    <a:cubicBezTo>
                      <a:pt x="157" y="18"/>
                      <a:pt x="140" y="4"/>
                      <a:pt x="139" y="3"/>
                    </a:cubicBezTo>
                    <a:cubicBezTo>
                      <a:pt x="138" y="3"/>
                      <a:pt x="138" y="3"/>
                      <a:pt x="138" y="3"/>
                    </a:cubicBezTo>
                    <a:cubicBezTo>
                      <a:pt x="138" y="3"/>
                      <a:pt x="132" y="0"/>
                      <a:pt x="126" y="4"/>
                    </a:cubicBezTo>
                    <a:cubicBezTo>
                      <a:pt x="122" y="6"/>
                      <a:pt x="119" y="11"/>
                      <a:pt x="119" y="18"/>
                    </a:cubicBezTo>
                    <a:cubicBezTo>
                      <a:pt x="117" y="34"/>
                      <a:pt x="103" y="48"/>
                      <a:pt x="97" y="53"/>
                    </a:cubicBezTo>
                    <a:cubicBezTo>
                      <a:pt x="96" y="54"/>
                      <a:pt x="95" y="54"/>
                      <a:pt x="94" y="55"/>
                    </a:cubicBezTo>
                    <a:cubicBezTo>
                      <a:pt x="90" y="59"/>
                      <a:pt x="85" y="69"/>
                      <a:pt x="82" y="76"/>
                    </a:cubicBezTo>
                    <a:cubicBezTo>
                      <a:pt x="79" y="81"/>
                      <a:pt x="73" y="89"/>
                      <a:pt x="70" y="92"/>
                    </a:cubicBezTo>
                    <a:cubicBezTo>
                      <a:pt x="67" y="92"/>
                      <a:pt x="63" y="92"/>
                      <a:pt x="60" y="92"/>
                    </a:cubicBezTo>
                    <a:cubicBezTo>
                      <a:pt x="59" y="88"/>
                      <a:pt x="55" y="84"/>
                      <a:pt x="51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8"/>
                      <a:pt x="0" y="93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0"/>
                      <a:pt x="4" y="184"/>
                      <a:pt x="9" y="184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56" y="184"/>
                      <a:pt x="59" y="181"/>
                      <a:pt x="60" y="177"/>
                    </a:cubicBezTo>
                    <a:cubicBezTo>
                      <a:pt x="62" y="177"/>
                      <a:pt x="63" y="175"/>
                      <a:pt x="64" y="175"/>
                    </a:cubicBezTo>
                    <a:cubicBezTo>
                      <a:pt x="65" y="177"/>
                      <a:pt x="67" y="181"/>
                      <a:pt x="73" y="184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75" y="184"/>
                      <a:pt x="103" y="184"/>
                      <a:pt x="129" y="184"/>
                    </a:cubicBezTo>
                    <a:cubicBezTo>
                      <a:pt x="142" y="184"/>
                      <a:pt x="153" y="184"/>
                      <a:pt x="157" y="184"/>
                    </a:cubicBezTo>
                    <a:cubicBezTo>
                      <a:pt x="165" y="184"/>
                      <a:pt x="170" y="180"/>
                      <a:pt x="172" y="177"/>
                    </a:cubicBezTo>
                    <a:cubicBezTo>
                      <a:pt x="176" y="172"/>
                      <a:pt x="176" y="165"/>
                      <a:pt x="175" y="161"/>
                    </a:cubicBezTo>
                    <a:cubicBezTo>
                      <a:pt x="181" y="156"/>
                      <a:pt x="181" y="147"/>
                      <a:pt x="181" y="143"/>
                    </a:cubicBezTo>
                    <a:cubicBezTo>
                      <a:pt x="182" y="140"/>
                      <a:pt x="181" y="138"/>
                      <a:pt x="180" y="135"/>
                    </a:cubicBezTo>
                    <a:cubicBezTo>
                      <a:pt x="183" y="133"/>
                      <a:pt x="186" y="127"/>
                      <a:pt x="186" y="120"/>
                    </a:cubicBezTo>
                    <a:cubicBezTo>
                      <a:pt x="187" y="115"/>
                      <a:pt x="185" y="110"/>
                      <a:pt x="183" y="108"/>
                    </a:cubicBezTo>
                    <a:close/>
                    <a:moveTo>
                      <a:pt x="52" y="175"/>
                    </a:moveTo>
                    <a:cubicBezTo>
                      <a:pt x="52" y="176"/>
                      <a:pt x="52" y="176"/>
                      <a:pt x="51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6"/>
                      <a:pt x="8" y="176"/>
                      <a:pt x="8" y="175"/>
                    </a:cubicBezTo>
                    <a:cubicBezTo>
                      <a:pt x="8" y="93"/>
                      <a:pt x="8" y="93"/>
                      <a:pt x="8" y="93"/>
                    </a:cubicBezTo>
                    <a:cubicBezTo>
                      <a:pt x="8" y="93"/>
                      <a:pt x="9" y="92"/>
                      <a:pt x="9" y="92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52" y="92"/>
                      <a:pt x="52" y="93"/>
                      <a:pt x="52" y="93"/>
                    </a:cubicBezTo>
                    <a:lnTo>
                      <a:pt x="52" y="175"/>
                    </a:lnTo>
                    <a:close/>
                    <a:moveTo>
                      <a:pt x="176" y="104"/>
                    </a:moveTo>
                    <a:cubicBezTo>
                      <a:pt x="172" y="107"/>
                      <a:pt x="172" y="107"/>
                      <a:pt x="172" y="107"/>
                    </a:cubicBezTo>
                    <a:cubicBezTo>
                      <a:pt x="175" y="110"/>
                      <a:pt x="175" y="110"/>
                      <a:pt x="175" y="110"/>
                    </a:cubicBezTo>
                    <a:cubicBezTo>
                      <a:pt x="176" y="111"/>
                      <a:pt x="179" y="114"/>
                      <a:pt x="178" y="120"/>
                    </a:cubicBezTo>
                    <a:cubicBezTo>
                      <a:pt x="178" y="127"/>
                      <a:pt x="173" y="131"/>
                      <a:pt x="173" y="131"/>
                    </a:cubicBez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72" y="137"/>
                      <a:pt x="172" y="137"/>
                      <a:pt x="172" y="137"/>
                    </a:cubicBezTo>
                    <a:cubicBezTo>
                      <a:pt x="172" y="138"/>
                      <a:pt x="174" y="140"/>
                      <a:pt x="173" y="144"/>
                    </a:cubicBezTo>
                    <a:cubicBezTo>
                      <a:pt x="173" y="147"/>
                      <a:pt x="172" y="154"/>
                      <a:pt x="168" y="156"/>
                    </a:cubicBezTo>
                    <a:cubicBezTo>
                      <a:pt x="164" y="158"/>
                      <a:pt x="164" y="158"/>
                      <a:pt x="164" y="158"/>
                    </a:cubicBezTo>
                    <a:cubicBezTo>
                      <a:pt x="167" y="161"/>
                      <a:pt x="167" y="161"/>
                      <a:pt x="167" y="161"/>
                    </a:cubicBezTo>
                    <a:cubicBezTo>
                      <a:pt x="168" y="163"/>
                      <a:pt x="168" y="169"/>
                      <a:pt x="165" y="173"/>
                    </a:cubicBezTo>
                    <a:cubicBezTo>
                      <a:pt x="164" y="175"/>
                      <a:pt x="161" y="176"/>
                      <a:pt x="157" y="176"/>
                    </a:cubicBezTo>
                    <a:cubicBezTo>
                      <a:pt x="144" y="176"/>
                      <a:pt x="84" y="176"/>
                      <a:pt x="76" y="176"/>
                    </a:cubicBezTo>
                    <a:cubicBezTo>
                      <a:pt x="73" y="175"/>
                      <a:pt x="71" y="174"/>
                      <a:pt x="70" y="173"/>
                    </a:cubicBezTo>
                    <a:cubicBezTo>
                      <a:pt x="69" y="172"/>
                      <a:pt x="67" y="167"/>
                      <a:pt x="60" y="167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4" y="100"/>
                      <a:pt x="71" y="100"/>
                      <a:pt x="71" y="100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4" y="99"/>
                      <a:pt x="74" y="99"/>
                      <a:pt x="74" y="99"/>
                    </a:cubicBezTo>
                    <a:cubicBezTo>
                      <a:pt x="74" y="99"/>
                      <a:pt x="85" y="88"/>
                      <a:pt x="89" y="80"/>
                    </a:cubicBezTo>
                    <a:cubicBezTo>
                      <a:pt x="93" y="72"/>
                      <a:pt x="96" y="63"/>
                      <a:pt x="100" y="61"/>
                    </a:cubicBezTo>
                    <a:cubicBezTo>
                      <a:pt x="100" y="60"/>
                      <a:pt x="101" y="60"/>
                      <a:pt x="101" y="59"/>
                    </a:cubicBezTo>
                    <a:cubicBezTo>
                      <a:pt x="108" y="54"/>
                      <a:pt x="124" y="38"/>
                      <a:pt x="127" y="19"/>
                    </a:cubicBezTo>
                    <a:cubicBezTo>
                      <a:pt x="127" y="14"/>
                      <a:pt x="128" y="12"/>
                      <a:pt x="130" y="10"/>
                    </a:cubicBezTo>
                    <a:cubicBezTo>
                      <a:pt x="132" y="9"/>
                      <a:pt x="134" y="10"/>
                      <a:pt x="135" y="10"/>
                    </a:cubicBezTo>
                    <a:cubicBezTo>
                      <a:pt x="137" y="12"/>
                      <a:pt x="147" y="22"/>
                      <a:pt x="143" y="35"/>
                    </a:cubicBezTo>
                    <a:cubicBezTo>
                      <a:pt x="137" y="51"/>
                      <a:pt x="129" y="61"/>
                      <a:pt x="129" y="61"/>
                    </a:cubicBezTo>
                    <a:cubicBezTo>
                      <a:pt x="127" y="64"/>
                      <a:pt x="124" y="70"/>
                      <a:pt x="128" y="76"/>
                    </a:cubicBezTo>
                    <a:cubicBezTo>
                      <a:pt x="130" y="79"/>
                      <a:pt x="133" y="79"/>
                      <a:pt x="135" y="79"/>
                    </a:cubicBezTo>
                    <a:cubicBezTo>
                      <a:pt x="162" y="79"/>
                      <a:pt x="162" y="79"/>
                      <a:pt x="162" y="79"/>
                    </a:cubicBezTo>
                    <a:cubicBezTo>
                      <a:pt x="163" y="79"/>
                      <a:pt x="180" y="81"/>
                      <a:pt x="180" y="95"/>
                    </a:cubicBezTo>
                    <a:cubicBezTo>
                      <a:pt x="180" y="101"/>
                      <a:pt x="176" y="104"/>
                      <a:pt x="176" y="10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458" name="Google Shape;458;p13" descr="clock icon"/>
            <p:cNvGrpSpPr/>
            <p:nvPr/>
          </p:nvGrpSpPr>
          <p:grpSpPr>
            <a:xfrm>
              <a:off x="389039" y="3013782"/>
              <a:ext cx="393005" cy="310384"/>
              <a:chOff x="744537" y="3036069"/>
              <a:chExt cx="823913" cy="823912"/>
            </a:xfrm>
          </p:grpSpPr>
          <p:sp>
            <p:nvSpPr>
              <p:cNvPr id="459" name="Google Shape;459;p13"/>
              <p:cNvSpPr/>
              <p:nvPr/>
            </p:nvSpPr>
            <p:spPr>
              <a:xfrm>
                <a:off x="744537" y="3036069"/>
                <a:ext cx="823913" cy="82391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grpSp>
            <p:nvGrpSpPr>
              <p:cNvPr id="460" name="Google Shape;460;p13" descr="Clock"/>
              <p:cNvGrpSpPr/>
              <p:nvPr/>
            </p:nvGrpSpPr>
            <p:grpSpPr>
              <a:xfrm>
                <a:off x="982527" y="3270522"/>
                <a:ext cx="343634" cy="344872"/>
                <a:chOff x="9155465" y="4372601"/>
                <a:chExt cx="343634" cy="344872"/>
              </a:xfrm>
            </p:grpSpPr>
            <p:sp>
              <p:nvSpPr>
                <p:cNvPr id="461" name="Google Shape;461;p13"/>
                <p:cNvSpPr/>
                <p:nvPr/>
              </p:nvSpPr>
              <p:spPr>
                <a:xfrm>
                  <a:off x="9379198" y="4372601"/>
                  <a:ext cx="119901" cy="101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53" extrusionOk="0">
                      <a:moveTo>
                        <a:pt x="50" y="53"/>
                      </a:moveTo>
                      <a:cubicBezTo>
                        <a:pt x="47" y="49"/>
                        <a:pt x="47" y="49"/>
                        <a:pt x="47" y="49"/>
                      </a:cubicBezTo>
                      <a:cubicBezTo>
                        <a:pt x="37" y="33"/>
                        <a:pt x="22" y="21"/>
                        <a:pt x="4" y="15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6" y="5"/>
                        <a:pt x="11" y="0"/>
                        <a:pt x="19" y="0"/>
                      </a:cubicBezTo>
                      <a:cubicBezTo>
                        <a:pt x="26" y="0"/>
                        <a:pt x="33" y="4"/>
                        <a:pt x="42" y="11"/>
                      </a:cubicBezTo>
                      <a:cubicBezTo>
                        <a:pt x="63" y="27"/>
                        <a:pt x="61" y="38"/>
                        <a:pt x="52" y="50"/>
                      </a:cubicBezTo>
                      <a:lnTo>
                        <a:pt x="50" y="53"/>
                      </a:lnTo>
                      <a:close/>
                      <a:moveTo>
                        <a:pt x="10" y="11"/>
                      </a:moveTo>
                      <a:cubicBezTo>
                        <a:pt x="26" y="17"/>
                        <a:pt x="40" y="28"/>
                        <a:pt x="50" y="42"/>
                      </a:cubicBezTo>
                      <a:cubicBezTo>
                        <a:pt x="54" y="36"/>
                        <a:pt x="55" y="29"/>
                        <a:pt x="39" y="16"/>
                      </a:cubicBezTo>
                      <a:cubicBezTo>
                        <a:pt x="30" y="9"/>
                        <a:pt x="24" y="6"/>
                        <a:pt x="19" y="6"/>
                      </a:cubicBezTo>
                      <a:cubicBezTo>
                        <a:pt x="16" y="6"/>
                        <a:pt x="13" y="8"/>
                        <a:pt x="10" y="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2" name="Google Shape;462;p13"/>
                <p:cNvSpPr/>
                <p:nvPr/>
              </p:nvSpPr>
              <p:spPr>
                <a:xfrm>
                  <a:off x="9155465" y="4372601"/>
                  <a:ext cx="119901" cy="101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53" extrusionOk="0">
                      <a:moveTo>
                        <a:pt x="13" y="53"/>
                      </a:moveTo>
                      <a:cubicBezTo>
                        <a:pt x="10" y="50"/>
                        <a:pt x="10" y="50"/>
                        <a:pt x="10" y="50"/>
                      </a:cubicBezTo>
                      <a:cubicBezTo>
                        <a:pt x="2" y="38"/>
                        <a:pt x="0" y="27"/>
                        <a:pt x="20" y="11"/>
                      </a:cubicBezTo>
                      <a:cubicBezTo>
                        <a:pt x="30" y="4"/>
                        <a:pt x="37" y="0"/>
                        <a:pt x="44" y="0"/>
                      </a:cubicBezTo>
                      <a:cubicBezTo>
                        <a:pt x="51" y="0"/>
                        <a:pt x="56" y="5"/>
                        <a:pt x="60" y="10"/>
                      </a:cubicBezTo>
                      <a:cubicBezTo>
                        <a:pt x="63" y="14"/>
                        <a:pt x="63" y="14"/>
                        <a:pt x="63" y="1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1" y="21"/>
                        <a:pt x="26" y="33"/>
                        <a:pt x="15" y="49"/>
                      </a:cubicBezTo>
                      <a:lnTo>
                        <a:pt x="13" y="53"/>
                      </a:lnTo>
                      <a:close/>
                      <a:moveTo>
                        <a:pt x="44" y="6"/>
                      </a:moveTo>
                      <a:cubicBezTo>
                        <a:pt x="39" y="6"/>
                        <a:pt x="32" y="9"/>
                        <a:pt x="24" y="16"/>
                      </a:cubicBezTo>
                      <a:cubicBezTo>
                        <a:pt x="8" y="29"/>
                        <a:pt x="9" y="36"/>
                        <a:pt x="13" y="42"/>
                      </a:cubicBezTo>
                      <a:cubicBezTo>
                        <a:pt x="23" y="28"/>
                        <a:pt x="37" y="17"/>
                        <a:pt x="53" y="11"/>
                      </a:cubicBezTo>
                      <a:cubicBezTo>
                        <a:pt x="50" y="8"/>
                        <a:pt x="47" y="6"/>
                        <a:pt x="44" y="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3" name="Google Shape;463;p13"/>
                <p:cNvSpPr/>
                <p:nvPr/>
              </p:nvSpPr>
              <p:spPr>
                <a:xfrm>
                  <a:off x="9196256" y="4671737"/>
                  <a:ext cx="43263" cy="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36" extrusionOk="0">
                      <a:moveTo>
                        <a:pt x="6" y="36"/>
                      </a:moveTo>
                      <a:lnTo>
                        <a:pt x="0" y="30"/>
                      </a:lnTo>
                      <a:lnTo>
                        <a:pt x="29" y="0"/>
                      </a:lnTo>
                      <a:lnTo>
                        <a:pt x="35" y="8"/>
                      </a:lnTo>
                      <a:lnTo>
                        <a:pt x="6" y="3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4" name="Google Shape;464;p13"/>
                <p:cNvSpPr/>
                <p:nvPr/>
              </p:nvSpPr>
              <p:spPr>
                <a:xfrm>
                  <a:off x="9413809" y="4671737"/>
                  <a:ext cx="45736" cy="4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37" extrusionOk="0">
                      <a:moveTo>
                        <a:pt x="29" y="37"/>
                      </a:moveTo>
                      <a:lnTo>
                        <a:pt x="0" y="8"/>
                      </a:lnTo>
                      <a:lnTo>
                        <a:pt x="6" y="0"/>
                      </a:lnTo>
                      <a:lnTo>
                        <a:pt x="37" y="31"/>
                      </a:lnTo>
                      <a:lnTo>
                        <a:pt x="29" y="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5" name="Google Shape;465;p13"/>
                <p:cNvSpPr/>
                <p:nvPr/>
              </p:nvSpPr>
              <p:spPr>
                <a:xfrm>
                  <a:off x="9167826" y="4397323"/>
                  <a:ext cx="320149" cy="32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168" extrusionOk="0">
                      <a:moveTo>
                        <a:pt x="84" y="168"/>
                      </a:moveTo>
                      <a:cubicBezTo>
                        <a:pt x="38" y="168"/>
                        <a:pt x="0" y="131"/>
                        <a:pt x="0" y="84"/>
                      </a:cubicBezTo>
                      <a:cubicBezTo>
                        <a:pt x="0" y="38"/>
                        <a:pt x="38" y="0"/>
                        <a:pt x="84" y="0"/>
                      </a:cubicBezTo>
                      <a:cubicBezTo>
                        <a:pt x="130" y="0"/>
                        <a:pt x="168" y="38"/>
                        <a:pt x="168" y="84"/>
                      </a:cubicBezTo>
                      <a:cubicBezTo>
                        <a:pt x="168" y="131"/>
                        <a:pt x="130" y="168"/>
                        <a:pt x="84" y="168"/>
                      </a:cubicBezTo>
                      <a:close/>
                      <a:moveTo>
                        <a:pt x="84" y="6"/>
                      </a:moveTo>
                      <a:cubicBezTo>
                        <a:pt x="41" y="6"/>
                        <a:pt x="6" y="41"/>
                        <a:pt x="6" y="84"/>
                      </a:cubicBezTo>
                      <a:cubicBezTo>
                        <a:pt x="6" y="127"/>
                        <a:pt x="41" y="162"/>
                        <a:pt x="84" y="162"/>
                      </a:cubicBezTo>
                      <a:cubicBezTo>
                        <a:pt x="127" y="162"/>
                        <a:pt x="162" y="127"/>
                        <a:pt x="162" y="84"/>
                      </a:cubicBezTo>
                      <a:cubicBezTo>
                        <a:pt x="162" y="41"/>
                        <a:pt x="127" y="6"/>
                        <a:pt x="84" y="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6" name="Google Shape;466;p13"/>
                <p:cNvSpPr/>
                <p:nvPr/>
              </p:nvSpPr>
              <p:spPr>
                <a:xfrm>
                  <a:off x="9234575" y="4446767"/>
                  <a:ext cx="100124" cy="126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102" extrusionOk="0">
                      <a:moveTo>
                        <a:pt x="81" y="102"/>
                      </a:moveTo>
                      <a:lnTo>
                        <a:pt x="0" y="102"/>
                      </a:lnTo>
                      <a:lnTo>
                        <a:pt x="0" y="93"/>
                      </a:lnTo>
                      <a:lnTo>
                        <a:pt x="72" y="93"/>
                      </a:lnTo>
                      <a:lnTo>
                        <a:pt x="72" y="0"/>
                      </a:lnTo>
                      <a:lnTo>
                        <a:pt x="81" y="0"/>
                      </a:lnTo>
                      <a:lnTo>
                        <a:pt x="81" y="10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grpSp>
          <p:nvGrpSpPr>
            <p:cNvPr id="467" name="Google Shape;467;p13" descr="search icon"/>
            <p:cNvGrpSpPr/>
            <p:nvPr/>
          </p:nvGrpSpPr>
          <p:grpSpPr>
            <a:xfrm>
              <a:off x="357289" y="3636301"/>
              <a:ext cx="393005" cy="310384"/>
              <a:chOff x="744537" y="3975887"/>
              <a:chExt cx="823913" cy="823912"/>
            </a:xfrm>
          </p:grpSpPr>
          <p:sp>
            <p:nvSpPr>
              <p:cNvPr id="468" name="Google Shape;468;p13"/>
              <p:cNvSpPr/>
              <p:nvPr/>
            </p:nvSpPr>
            <p:spPr>
              <a:xfrm>
                <a:off x="744537" y="3975887"/>
                <a:ext cx="823913" cy="82391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469" name="Google Shape;469;p13" descr="Unlock"/>
              <p:cNvGrpSpPr/>
              <p:nvPr/>
            </p:nvGrpSpPr>
            <p:grpSpPr>
              <a:xfrm>
                <a:off x="993177" y="4210484"/>
                <a:ext cx="360941" cy="337455"/>
                <a:chOff x="6955211" y="4365185"/>
                <a:chExt cx="360941" cy="337455"/>
              </a:xfrm>
            </p:grpSpPr>
            <p:sp>
              <p:nvSpPr>
                <p:cNvPr id="470" name="Google Shape;470;p13"/>
                <p:cNvSpPr/>
                <p:nvPr/>
              </p:nvSpPr>
              <p:spPr>
                <a:xfrm>
                  <a:off x="6955211" y="4365185"/>
                  <a:ext cx="337455" cy="337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88" y="177"/>
                      </a:moveTo>
                      <a:cubicBezTo>
                        <a:pt x="65" y="177"/>
                        <a:pt x="43" y="168"/>
                        <a:pt x="26" y="151"/>
                      </a:cubicBezTo>
                      <a:cubicBezTo>
                        <a:pt x="10" y="135"/>
                        <a:pt x="0" y="113"/>
                        <a:pt x="0" y="89"/>
                      </a:cubicBezTo>
                      <a:cubicBezTo>
                        <a:pt x="0" y="66"/>
                        <a:pt x="9" y="43"/>
                        <a:pt x="26" y="27"/>
                      </a:cubicBezTo>
                      <a:cubicBezTo>
                        <a:pt x="42" y="10"/>
                        <a:pt x="64" y="1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137" y="0"/>
                        <a:pt x="176" y="40"/>
                        <a:pt x="177" y="88"/>
                      </a:cubicBezTo>
                      <a:cubicBezTo>
                        <a:pt x="171" y="88"/>
                        <a:pt x="171" y="88"/>
                        <a:pt x="171" y="88"/>
                      </a:cubicBezTo>
                      <a:cubicBezTo>
                        <a:pt x="170" y="43"/>
                        <a:pt x="133" y="6"/>
                        <a:pt x="88" y="6"/>
                      </a:cubicBezTo>
                      <a:cubicBezTo>
                        <a:pt x="88" y="6"/>
                        <a:pt x="88" y="6"/>
                        <a:pt x="88" y="6"/>
                      </a:cubicBezTo>
                      <a:cubicBezTo>
                        <a:pt x="66" y="7"/>
                        <a:pt x="45" y="15"/>
                        <a:pt x="30" y="31"/>
                      </a:cubicBezTo>
                      <a:cubicBezTo>
                        <a:pt x="14" y="46"/>
                        <a:pt x="6" y="67"/>
                        <a:pt x="6" y="89"/>
                      </a:cubicBezTo>
                      <a:cubicBezTo>
                        <a:pt x="6" y="111"/>
                        <a:pt x="15" y="132"/>
                        <a:pt x="31" y="147"/>
                      </a:cubicBezTo>
                      <a:cubicBezTo>
                        <a:pt x="46" y="162"/>
                        <a:pt x="67" y="171"/>
                        <a:pt x="88" y="171"/>
                      </a:cubicBezTo>
                      <a:cubicBezTo>
                        <a:pt x="88" y="171"/>
                        <a:pt x="89" y="171"/>
                        <a:pt x="89" y="171"/>
                      </a:cubicBezTo>
                      <a:cubicBezTo>
                        <a:pt x="115" y="171"/>
                        <a:pt x="140" y="158"/>
                        <a:pt x="155" y="136"/>
                      </a:cubicBezTo>
                      <a:cubicBezTo>
                        <a:pt x="160" y="140"/>
                        <a:pt x="160" y="140"/>
                        <a:pt x="160" y="140"/>
                      </a:cubicBezTo>
                      <a:cubicBezTo>
                        <a:pt x="144" y="163"/>
                        <a:pt x="117" y="177"/>
                        <a:pt x="89" y="177"/>
                      </a:cubicBezTo>
                      <a:cubicBezTo>
                        <a:pt x="89" y="177"/>
                        <a:pt x="89" y="177"/>
                        <a:pt x="88" y="17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1" name="Google Shape;471;p13"/>
                <p:cNvSpPr/>
                <p:nvPr/>
              </p:nvSpPr>
              <p:spPr>
                <a:xfrm>
                  <a:off x="7241986" y="4491267"/>
                  <a:ext cx="74166" cy="66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54" extrusionOk="0">
                      <a:moveTo>
                        <a:pt x="0" y="0"/>
                      </a:moveTo>
                      <a:lnTo>
                        <a:pt x="31" y="54"/>
                      </a:lnTo>
                      <a:lnTo>
                        <a:pt x="6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2" name="Google Shape;472;p13"/>
                <p:cNvSpPr/>
                <p:nvPr/>
              </p:nvSpPr>
              <p:spPr>
                <a:xfrm>
                  <a:off x="7077585" y="4452947"/>
                  <a:ext cx="91471" cy="7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0" extrusionOk="0">
                      <a:moveTo>
                        <a:pt x="1" y="40"/>
                      </a:move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7" y="0"/>
                        <a:pt x="48" y="10"/>
                        <a:pt x="48" y="23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lnTo>
                        <a:pt x="1" y="40"/>
                      </a:lnTo>
                      <a:close/>
                      <a:moveTo>
                        <a:pt x="24" y="6"/>
                      </a:moveTo>
                      <a:cubicBezTo>
                        <a:pt x="14" y="6"/>
                        <a:pt x="6" y="14"/>
                        <a:pt x="6" y="2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42" y="34"/>
                        <a:pt x="42" y="34"/>
                        <a:pt x="42" y="3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14"/>
                        <a:pt x="34" y="6"/>
                        <a:pt x="24" y="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3" name="Google Shape;473;p13"/>
                <p:cNvSpPr/>
                <p:nvPr/>
              </p:nvSpPr>
              <p:spPr>
                <a:xfrm>
                  <a:off x="7059043" y="4517225"/>
                  <a:ext cx="131026" cy="10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52" extrusionOk="0">
                      <a:moveTo>
                        <a:pt x="5" y="52"/>
                      </a:move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3" y="52"/>
                        <a:pt x="1" y="50"/>
                        <a:pt x="1" y="47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6" y="0"/>
                        <a:pt x="68" y="2"/>
                        <a:pt x="68" y="4"/>
                      </a:cubicBezTo>
                      <a:cubicBezTo>
                        <a:pt x="69" y="47"/>
                        <a:pt x="69" y="47"/>
                        <a:pt x="69" y="47"/>
                      </a:cubicBezTo>
                      <a:cubicBezTo>
                        <a:pt x="69" y="48"/>
                        <a:pt x="68" y="49"/>
                        <a:pt x="67" y="50"/>
                      </a:cubicBezTo>
                      <a:cubicBezTo>
                        <a:pt x="66" y="51"/>
                        <a:pt x="65" y="51"/>
                        <a:pt x="64" y="51"/>
                      </a:cubicBezTo>
                      <a:lnTo>
                        <a:pt x="5" y="52"/>
                      </a:lnTo>
                      <a:close/>
                      <a:moveTo>
                        <a:pt x="6" y="6"/>
                      </a:moveTo>
                      <a:cubicBezTo>
                        <a:pt x="7" y="46"/>
                        <a:pt x="7" y="46"/>
                        <a:pt x="7" y="46"/>
                      </a:cubicBezTo>
                      <a:cubicBezTo>
                        <a:pt x="62" y="45"/>
                        <a:pt x="62" y="45"/>
                        <a:pt x="62" y="45"/>
                      </a:cubicBezTo>
                      <a:cubicBezTo>
                        <a:pt x="62" y="6"/>
                        <a:pt x="62" y="6"/>
                        <a:pt x="62" y="6"/>
                      </a:cubicBez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grpSp>
          <p:nvGrpSpPr>
            <p:cNvPr id="474" name="Google Shape;474;p13" descr="tools icon"/>
            <p:cNvGrpSpPr/>
            <p:nvPr/>
          </p:nvGrpSpPr>
          <p:grpSpPr>
            <a:xfrm>
              <a:off x="356978" y="4271324"/>
              <a:ext cx="393005" cy="310384"/>
              <a:chOff x="712787" y="4945848"/>
              <a:chExt cx="823913" cy="823912"/>
            </a:xfrm>
          </p:grpSpPr>
          <p:sp>
            <p:nvSpPr>
              <p:cNvPr id="475" name="Google Shape;475;p13"/>
              <p:cNvSpPr/>
              <p:nvPr/>
            </p:nvSpPr>
            <p:spPr>
              <a:xfrm>
                <a:off x="712787" y="4945848"/>
                <a:ext cx="823913" cy="82391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476" name="Google Shape;476;p13" descr="Mechanics"/>
              <p:cNvGrpSpPr/>
              <p:nvPr/>
            </p:nvGrpSpPr>
            <p:grpSpPr>
              <a:xfrm>
                <a:off x="925095" y="5165730"/>
                <a:ext cx="396000" cy="396000"/>
                <a:chOff x="5508977" y="3649484"/>
                <a:chExt cx="331274" cy="323857"/>
              </a:xfrm>
            </p:grpSpPr>
            <p:sp>
              <p:nvSpPr>
                <p:cNvPr id="477" name="Google Shape;477;p13"/>
                <p:cNvSpPr/>
                <p:nvPr/>
              </p:nvSpPr>
              <p:spPr>
                <a:xfrm>
                  <a:off x="5678322" y="3828718"/>
                  <a:ext cx="161929" cy="144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6" extrusionOk="0">
                      <a:moveTo>
                        <a:pt x="60" y="76"/>
                      </a:moveTo>
                      <a:cubicBezTo>
                        <a:pt x="60" y="76"/>
                        <a:pt x="60" y="76"/>
                        <a:pt x="60" y="76"/>
                      </a:cubicBezTo>
                      <a:cubicBezTo>
                        <a:pt x="55" y="76"/>
                        <a:pt x="52" y="74"/>
                        <a:pt x="52" y="73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8"/>
                        <a:pt x="17" y="5"/>
                        <a:pt x="30" y="1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79" y="46"/>
                        <a:pt x="79" y="46"/>
                        <a:pt x="79" y="46"/>
                      </a:cubicBezTo>
                      <a:cubicBezTo>
                        <a:pt x="82" y="49"/>
                        <a:pt x="85" y="58"/>
                        <a:pt x="74" y="69"/>
                      </a:cubicBezTo>
                      <a:cubicBezTo>
                        <a:pt x="69" y="74"/>
                        <a:pt x="64" y="76"/>
                        <a:pt x="60" y="76"/>
                      </a:cubicBezTo>
                      <a:close/>
                      <a:moveTo>
                        <a:pt x="58" y="68"/>
                      </a:moveTo>
                      <a:cubicBezTo>
                        <a:pt x="58" y="68"/>
                        <a:pt x="58" y="68"/>
                        <a:pt x="60" y="68"/>
                      </a:cubicBezTo>
                      <a:cubicBezTo>
                        <a:pt x="62" y="68"/>
                        <a:pt x="65" y="66"/>
                        <a:pt x="68" y="63"/>
                      </a:cubicBezTo>
                      <a:cubicBezTo>
                        <a:pt x="76" y="56"/>
                        <a:pt x="73" y="52"/>
                        <a:pt x="73" y="52"/>
                      </a:cubicBez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21" y="12"/>
                        <a:pt x="19" y="14"/>
                        <a:pt x="18" y="14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58" y="68"/>
                        <a:pt x="58" y="68"/>
                        <a:pt x="58" y="68"/>
                      </a:cubicBezTo>
                      <a:cubicBezTo>
                        <a:pt x="58" y="68"/>
                        <a:pt x="58" y="68"/>
                        <a:pt x="58" y="6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8" name="Google Shape;478;p13"/>
                <p:cNvSpPr/>
                <p:nvPr/>
              </p:nvSpPr>
              <p:spPr>
                <a:xfrm>
                  <a:off x="5508977" y="3649484"/>
                  <a:ext cx="154512" cy="153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80" extrusionOk="0">
                      <a:moveTo>
                        <a:pt x="65" y="80"/>
                      </a:move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8" y="31"/>
                        <a:pt x="48" y="31"/>
                        <a:pt x="48" y="31"/>
                      </a:cubicBezTo>
                      <a:cubicBezTo>
                        <a:pt x="81" y="64"/>
                        <a:pt x="81" y="64"/>
                        <a:pt x="81" y="64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77" y="69"/>
                        <a:pt x="76" y="71"/>
                        <a:pt x="74" y="72"/>
                      </a:cubicBezTo>
                      <a:cubicBezTo>
                        <a:pt x="74" y="73"/>
                        <a:pt x="74" y="73"/>
                        <a:pt x="74" y="73"/>
                      </a:cubicBezTo>
                      <a:lnTo>
                        <a:pt x="65" y="80"/>
                      </a:lnTo>
                      <a:close/>
                      <a:moveTo>
                        <a:pt x="23" y="35"/>
                      </a:move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65" y="70"/>
                        <a:pt x="65" y="70"/>
                        <a:pt x="65" y="70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6"/>
                        <a:pt x="70" y="65"/>
                        <a:pt x="70" y="65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lnTo>
                        <a:pt x="23" y="3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9" name="Google Shape;479;p13"/>
                <p:cNvSpPr/>
                <p:nvPr/>
              </p:nvSpPr>
              <p:spPr>
                <a:xfrm>
                  <a:off x="5513921" y="3670498"/>
                  <a:ext cx="302844" cy="28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" h="150" extrusionOk="0">
                      <a:moveTo>
                        <a:pt x="127" y="4"/>
                      </a:moveTo>
                      <a:cubicBezTo>
                        <a:pt x="132" y="4"/>
                        <a:pt x="136" y="5"/>
                        <a:pt x="140" y="6"/>
                      </a:cubicBezTo>
                      <a:cubicBezTo>
                        <a:pt x="123" y="13"/>
                        <a:pt x="123" y="13"/>
                        <a:pt x="123" y="13"/>
                      </a:cubicBezTo>
                      <a:cubicBezTo>
                        <a:pt x="121" y="14"/>
                        <a:pt x="121" y="14"/>
                        <a:pt x="121" y="14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23"/>
                        <a:pt x="120" y="23"/>
                        <a:pt x="120" y="23"/>
                      </a:cubicBezTo>
                      <a:cubicBezTo>
                        <a:pt x="120" y="24"/>
                        <a:pt x="120" y="24"/>
                        <a:pt x="120" y="24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26" y="39"/>
                        <a:pt x="126" y="39"/>
                        <a:pt x="126" y="39"/>
                      </a:cubicBez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31" y="41"/>
                        <a:pt x="131" y="41"/>
                        <a:pt x="131" y="41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48" y="38"/>
                        <a:pt x="143" y="46"/>
                        <a:pt x="135" y="50"/>
                      </a:cubicBezTo>
                      <a:cubicBezTo>
                        <a:pt x="132" y="52"/>
                        <a:pt x="132" y="52"/>
                        <a:pt x="132" y="52"/>
                      </a:cubicBezTo>
                      <a:cubicBezTo>
                        <a:pt x="133" y="56"/>
                        <a:pt x="133" y="56"/>
                        <a:pt x="133" y="56"/>
                      </a:cubicBezTo>
                      <a:cubicBezTo>
                        <a:pt x="138" y="68"/>
                        <a:pt x="138" y="68"/>
                        <a:pt x="138" y="68"/>
                      </a:cubicBezTo>
                      <a:cubicBezTo>
                        <a:pt x="126" y="69"/>
                        <a:pt x="98" y="74"/>
                        <a:pt x="90" y="83"/>
                      </a:cubicBezTo>
                      <a:cubicBezTo>
                        <a:pt x="33" y="142"/>
                        <a:pt x="33" y="142"/>
                        <a:pt x="33" y="142"/>
                      </a:cubicBezTo>
                      <a:cubicBezTo>
                        <a:pt x="33" y="142"/>
                        <a:pt x="28" y="146"/>
                        <a:pt x="23" y="146"/>
                      </a:cubicBezTo>
                      <a:cubicBezTo>
                        <a:pt x="20" y="146"/>
                        <a:pt x="17" y="144"/>
                        <a:pt x="15" y="142"/>
                      </a:cubicBezTo>
                      <a:cubicBezTo>
                        <a:pt x="7" y="134"/>
                        <a:pt x="13" y="125"/>
                        <a:pt x="15" y="123"/>
                      </a:cubicBezTo>
                      <a:cubicBezTo>
                        <a:pt x="80" y="71"/>
                        <a:pt x="80" y="71"/>
                        <a:pt x="80" y="71"/>
                      </a:cubicBezTo>
                      <a:cubicBezTo>
                        <a:pt x="80" y="71"/>
                        <a:pt x="80" y="71"/>
                        <a:pt x="80" y="71"/>
                      </a:cubicBezTo>
                      <a:cubicBezTo>
                        <a:pt x="80" y="70"/>
                        <a:pt x="80" y="70"/>
                        <a:pt x="80" y="70"/>
                      </a:cubicBezTo>
                      <a:cubicBezTo>
                        <a:pt x="93" y="58"/>
                        <a:pt x="98" y="36"/>
                        <a:pt x="102" y="23"/>
                      </a:cubicBezTo>
                      <a:cubicBezTo>
                        <a:pt x="103" y="19"/>
                        <a:pt x="103" y="17"/>
                        <a:pt x="104" y="15"/>
                      </a:cubicBezTo>
                      <a:cubicBezTo>
                        <a:pt x="106" y="7"/>
                        <a:pt x="107" y="7"/>
                        <a:pt x="121" y="4"/>
                      </a:cubicBezTo>
                      <a:cubicBezTo>
                        <a:pt x="122" y="4"/>
                        <a:pt x="122" y="4"/>
                        <a:pt x="122" y="4"/>
                      </a:cubicBezTo>
                      <a:cubicBezTo>
                        <a:pt x="124" y="4"/>
                        <a:pt x="125" y="4"/>
                        <a:pt x="127" y="4"/>
                      </a:cubicBezTo>
                      <a:cubicBezTo>
                        <a:pt x="127" y="4"/>
                        <a:pt x="127" y="4"/>
                        <a:pt x="127" y="4"/>
                      </a:cubicBezTo>
                      <a:moveTo>
                        <a:pt x="24" y="142"/>
                      </a:moveTo>
                      <a:cubicBezTo>
                        <a:pt x="27" y="142"/>
                        <a:pt x="30" y="141"/>
                        <a:pt x="31" y="139"/>
                      </a:cubicBezTo>
                      <a:cubicBezTo>
                        <a:pt x="35" y="135"/>
                        <a:pt x="35" y="129"/>
                        <a:pt x="31" y="125"/>
                      </a:cubicBezTo>
                      <a:cubicBezTo>
                        <a:pt x="30" y="123"/>
                        <a:pt x="27" y="122"/>
                        <a:pt x="24" y="122"/>
                      </a:cubicBezTo>
                      <a:cubicBezTo>
                        <a:pt x="22" y="122"/>
                        <a:pt x="19" y="123"/>
                        <a:pt x="17" y="125"/>
                      </a:cubicBezTo>
                      <a:cubicBezTo>
                        <a:pt x="13" y="129"/>
                        <a:pt x="13" y="135"/>
                        <a:pt x="17" y="139"/>
                      </a:cubicBezTo>
                      <a:cubicBezTo>
                        <a:pt x="19" y="141"/>
                        <a:pt x="22" y="142"/>
                        <a:pt x="24" y="142"/>
                      </a:cubicBezTo>
                      <a:moveTo>
                        <a:pt x="127" y="0"/>
                      </a:moveTo>
                      <a:cubicBezTo>
                        <a:pt x="125" y="0"/>
                        <a:pt x="123" y="0"/>
                        <a:pt x="121" y="0"/>
                      </a:cubicBezTo>
                      <a:cubicBezTo>
                        <a:pt x="106" y="3"/>
                        <a:pt x="103" y="4"/>
                        <a:pt x="100" y="13"/>
                      </a:cubicBezTo>
                      <a:cubicBezTo>
                        <a:pt x="97" y="23"/>
                        <a:pt x="93" y="53"/>
                        <a:pt x="77" y="68"/>
                      </a:cubicBezTo>
                      <a:cubicBezTo>
                        <a:pt x="12" y="120"/>
                        <a:pt x="12" y="120"/>
                        <a:pt x="12" y="120"/>
                      </a:cubicBezTo>
                      <a:cubicBezTo>
                        <a:pt x="12" y="120"/>
                        <a:pt x="0" y="133"/>
                        <a:pt x="12" y="145"/>
                      </a:cubicBezTo>
                      <a:cubicBezTo>
                        <a:pt x="16" y="148"/>
                        <a:pt x="20" y="150"/>
                        <a:pt x="23" y="150"/>
                      </a:cubicBezTo>
                      <a:cubicBezTo>
                        <a:pt x="30" y="150"/>
                        <a:pt x="36" y="145"/>
                        <a:pt x="36" y="145"/>
                      </a:cubicBezTo>
                      <a:cubicBezTo>
                        <a:pt x="93" y="85"/>
                        <a:pt x="93" y="85"/>
                        <a:pt x="93" y="85"/>
                      </a:cubicBezTo>
                      <a:cubicBezTo>
                        <a:pt x="102" y="76"/>
                        <a:pt x="144" y="71"/>
                        <a:pt x="144" y="71"/>
                      </a:cubicBezTo>
                      <a:cubicBezTo>
                        <a:pt x="137" y="54"/>
                        <a:pt x="137" y="54"/>
                        <a:pt x="137" y="54"/>
                      </a:cubicBezTo>
                      <a:cubicBezTo>
                        <a:pt x="153" y="46"/>
                        <a:pt x="159" y="25"/>
                        <a:pt x="159" y="25"/>
                      </a:cubicBezTo>
                      <a:cubicBezTo>
                        <a:pt x="130" y="37"/>
                        <a:pt x="130" y="37"/>
                        <a:pt x="130" y="37"/>
                      </a:cubicBezTo>
                      <a:cubicBezTo>
                        <a:pt x="124" y="24"/>
                        <a:pt x="124" y="24"/>
                        <a:pt x="124" y="24"/>
                      </a:cubicBezTo>
                      <a:cubicBezTo>
                        <a:pt x="125" y="17"/>
                        <a:pt x="125" y="17"/>
                        <a:pt x="125" y="17"/>
                      </a:cubicBezTo>
                      <a:cubicBezTo>
                        <a:pt x="149" y="6"/>
                        <a:pt x="149" y="6"/>
                        <a:pt x="149" y="6"/>
                      </a:cubicBezTo>
                      <a:cubicBezTo>
                        <a:pt x="149" y="6"/>
                        <a:pt x="139" y="0"/>
                        <a:pt x="127" y="0"/>
                      </a:cubicBezTo>
                      <a:close/>
                      <a:moveTo>
                        <a:pt x="24" y="138"/>
                      </a:moveTo>
                      <a:cubicBezTo>
                        <a:pt x="23" y="138"/>
                        <a:pt x="21" y="138"/>
                        <a:pt x="20" y="136"/>
                      </a:cubicBezTo>
                      <a:cubicBezTo>
                        <a:pt x="17" y="134"/>
                        <a:pt x="17" y="130"/>
                        <a:pt x="20" y="128"/>
                      </a:cubicBezTo>
                      <a:cubicBezTo>
                        <a:pt x="21" y="127"/>
                        <a:pt x="23" y="126"/>
                        <a:pt x="24" y="126"/>
                      </a:cubicBezTo>
                      <a:cubicBezTo>
                        <a:pt x="26" y="126"/>
                        <a:pt x="27" y="127"/>
                        <a:pt x="29" y="128"/>
                      </a:cubicBezTo>
                      <a:cubicBezTo>
                        <a:pt x="31" y="130"/>
                        <a:pt x="31" y="134"/>
                        <a:pt x="29" y="136"/>
                      </a:cubicBezTo>
                      <a:cubicBezTo>
                        <a:pt x="27" y="138"/>
                        <a:pt x="26" y="138"/>
                        <a:pt x="24" y="13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grpSp>
        <p:nvGrpSpPr>
          <p:cNvPr id="480" name="Google Shape;480;p13"/>
          <p:cNvGrpSpPr/>
          <p:nvPr/>
        </p:nvGrpSpPr>
        <p:grpSpPr>
          <a:xfrm>
            <a:off x="5876482" y="2433762"/>
            <a:ext cx="439035" cy="2186046"/>
            <a:chOff x="356978" y="2395662"/>
            <a:chExt cx="439035" cy="2186046"/>
          </a:xfrm>
        </p:grpSpPr>
        <p:grpSp>
          <p:nvGrpSpPr>
            <p:cNvPr id="481" name="Google Shape;481;p13" descr="thumbs up icon"/>
            <p:cNvGrpSpPr/>
            <p:nvPr/>
          </p:nvGrpSpPr>
          <p:grpSpPr>
            <a:xfrm>
              <a:off x="403008" y="2395662"/>
              <a:ext cx="393005" cy="310385"/>
              <a:chOff x="744537" y="2086166"/>
              <a:chExt cx="823913" cy="823913"/>
            </a:xfrm>
          </p:grpSpPr>
          <p:sp>
            <p:nvSpPr>
              <p:cNvPr id="482" name="Google Shape;482;p13"/>
              <p:cNvSpPr/>
              <p:nvPr/>
            </p:nvSpPr>
            <p:spPr>
              <a:xfrm>
                <a:off x="744537" y="2086166"/>
                <a:ext cx="823913" cy="82391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984536" y="2278488"/>
                <a:ext cx="358468" cy="35105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4" extrusionOk="0">
                    <a:moveTo>
                      <a:pt x="183" y="108"/>
                    </a:moveTo>
                    <a:cubicBezTo>
                      <a:pt x="185" y="105"/>
                      <a:pt x="188" y="101"/>
                      <a:pt x="188" y="95"/>
                    </a:cubicBezTo>
                    <a:cubicBezTo>
                      <a:pt x="188" y="78"/>
                      <a:pt x="172" y="72"/>
                      <a:pt x="163" y="71"/>
                    </a:cubicBezTo>
                    <a:cubicBezTo>
                      <a:pt x="135" y="71"/>
                      <a:pt x="135" y="71"/>
                      <a:pt x="135" y="71"/>
                    </a:cubicBezTo>
                    <a:cubicBezTo>
                      <a:pt x="135" y="71"/>
                      <a:pt x="135" y="71"/>
                      <a:pt x="135" y="71"/>
                    </a:cubicBezTo>
                    <a:cubicBezTo>
                      <a:pt x="133" y="69"/>
                      <a:pt x="135" y="66"/>
                      <a:pt x="135" y="66"/>
                    </a:cubicBezTo>
                    <a:cubicBezTo>
                      <a:pt x="135" y="66"/>
                      <a:pt x="135" y="66"/>
                      <a:pt x="135" y="66"/>
                    </a:cubicBezTo>
                    <a:cubicBezTo>
                      <a:pt x="136" y="66"/>
                      <a:pt x="144" y="55"/>
                      <a:pt x="150" y="37"/>
                    </a:cubicBezTo>
                    <a:cubicBezTo>
                      <a:pt x="157" y="18"/>
                      <a:pt x="140" y="4"/>
                      <a:pt x="139" y="3"/>
                    </a:cubicBezTo>
                    <a:cubicBezTo>
                      <a:pt x="138" y="3"/>
                      <a:pt x="138" y="3"/>
                      <a:pt x="138" y="3"/>
                    </a:cubicBezTo>
                    <a:cubicBezTo>
                      <a:pt x="138" y="3"/>
                      <a:pt x="132" y="0"/>
                      <a:pt x="126" y="4"/>
                    </a:cubicBezTo>
                    <a:cubicBezTo>
                      <a:pt x="122" y="6"/>
                      <a:pt x="119" y="11"/>
                      <a:pt x="119" y="18"/>
                    </a:cubicBezTo>
                    <a:cubicBezTo>
                      <a:pt x="117" y="34"/>
                      <a:pt x="103" y="48"/>
                      <a:pt x="97" y="53"/>
                    </a:cubicBezTo>
                    <a:cubicBezTo>
                      <a:pt x="96" y="54"/>
                      <a:pt x="95" y="54"/>
                      <a:pt x="94" y="55"/>
                    </a:cubicBezTo>
                    <a:cubicBezTo>
                      <a:pt x="90" y="59"/>
                      <a:pt x="85" y="69"/>
                      <a:pt x="82" y="76"/>
                    </a:cubicBezTo>
                    <a:cubicBezTo>
                      <a:pt x="79" y="81"/>
                      <a:pt x="73" y="89"/>
                      <a:pt x="70" y="92"/>
                    </a:cubicBezTo>
                    <a:cubicBezTo>
                      <a:pt x="67" y="92"/>
                      <a:pt x="63" y="92"/>
                      <a:pt x="60" y="92"/>
                    </a:cubicBezTo>
                    <a:cubicBezTo>
                      <a:pt x="59" y="88"/>
                      <a:pt x="55" y="84"/>
                      <a:pt x="51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8"/>
                      <a:pt x="0" y="93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0"/>
                      <a:pt x="4" y="184"/>
                      <a:pt x="9" y="184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56" y="184"/>
                      <a:pt x="59" y="181"/>
                      <a:pt x="60" y="177"/>
                    </a:cubicBezTo>
                    <a:cubicBezTo>
                      <a:pt x="62" y="177"/>
                      <a:pt x="63" y="175"/>
                      <a:pt x="64" y="175"/>
                    </a:cubicBezTo>
                    <a:cubicBezTo>
                      <a:pt x="65" y="177"/>
                      <a:pt x="67" y="181"/>
                      <a:pt x="73" y="184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75" y="184"/>
                      <a:pt x="103" y="184"/>
                      <a:pt x="129" y="184"/>
                    </a:cubicBezTo>
                    <a:cubicBezTo>
                      <a:pt x="142" y="184"/>
                      <a:pt x="153" y="184"/>
                      <a:pt x="157" y="184"/>
                    </a:cubicBezTo>
                    <a:cubicBezTo>
                      <a:pt x="165" y="184"/>
                      <a:pt x="170" y="180"/>
                      <a:pt x="172" y="177"/>
                    </a:cubicBezTo>
                    <a:cubicBezTo>
                      <a:pt x="176" y="172"/>
                      <a:pt x="176" y="165"/>
                      <a:pt x="175" y="161"/>
                    </a:cubicBezTo>
                    <a:cubicBezTo>
                      <a:pt x="181" y="156"/>
                      <a:pt x="181" y="147"/>
                      <a:pt x="181" y="143"/>
                    </a:cubicBezTo>
                    <a:cubicBezTo>
                      <a:pt x="182" y="140"/>
                      <a:pt x="181" y="138"/>
                      <a:pt x="180" y="135"/>
                    </a:cubicBezTo>
                    <a:cubicBezTo>
                      <a:pt x="183" y="133"/>
                      <a:pt x="186" y="127"/>
                      <a:pt x="186" y="120"/>
                    </a:cubicBezTo>
                    <a:cubicBezTo>
                      <a:pt x="187" y="115"/>
                      <a:pt x="185" y="110"/>
                      <a:pt x="183" y="108"/>
                    </a:cubicBezTo>
                    <a:close/>
                    <a:moveTo>
                      <a:pt x="52" y="175"/>
                    </a:moveTo>
                    <a:cubicBezTo>
                      <a:pt x="52" y="176"/>
                      <a:pt x="52" y="176"/>
                      <a:pt x="51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6"/>
                      <a:pt x="8" y="176"/>
                      <a:pt x="8" y="175"/>
                    </a:cubicBezTo>
                    <a:cubicBezTo>
                      <a:pt x="8" y="93"/>
                      <a:pt x="8" y="93"/>
                      <a:pt x="8" y="93"/>
                    </a:cubicBezTo>
                    <a:cubicBezTo>
                      <a:pt x="8" y="93"/>
                      <a:pt x="9" y="92"/>
                      <a:pt x="9" y="92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52" y="92"/>
                      <a:pt x="52" y="93"/>
                      <a:pt x="52" y="93"/>
                    </a:cubicBezTo>
                    <a:lnTo>
                      <a:pt x="52" y="175"/>
                    </a:lnTo>
                    <a:close/>
                    <a:moveTo>
                      <a:pt x="176" y="104"/>
                    </a:moveTo>
                    <a:cubicBezTo>
                      <a:pt x="172" y="107"/>
                      <a:pt x="172" y="107"/>
                      <a:pt x="172" y="107"/>
                    </a:cubicBezTo>
                    <a:cubicBezTo>
                      <a:pt x="175" y="110"/>
                      <a:pt x="175" y="110"/>
                      <a:pt x="175" y="110"/>
                    </a:cubicBezTo>
                    <a:cubicBezTo>
                      <a:pt x="176" y="111"/>
                      <a:pt x="179" y="114"/>
                      <a:pt x="178" y="120"/>
                    </a:cubicBezTo>
                    <a:cubicBezTo>
                      <a:pt x="178" y="127"/>
                      <a:pt x="173" y="131"/>
                      <a:pt x="173" y="131"/>
                    </a:cubicBez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72" y="137"/>
                      <a:pt x="172" y="137"/>
                      <a:pt x="172" y="137"/>
                    </a:cubicBezTo>
                    <a:cubicBezTo>
                      <a:pt x="172" y="138"/>
                      <a:pt x="174" y="140"/>
                      <a:pt x="173" y="144"/>
                    </a:cubicBezTo>
                    <a:cubicBezTo>
                      <a:pt x="173" y="147"/>
                      <a:pt x="172" y="154"/>
                      <a:pt x="168" y="156"/>
                    </a:cubicBezTo>
                    <a:cubicBezTo>
                      <a:pt x="164" y="158"/>
                      <a:pt x="164" y="158"/>
                      <a:pt x="164" y="158"/>
                    </a:cubicBezTo>
                    <a:cubicBezTo>
                      <a:pt x="167" y="161"/>
                      <a:pt x="167" y="161"/>
                      <a:pt x="167" y="161"/>
                    </a:cubicBezTo>
                    <a:cubicBezTo>
                      <a:pt x="168" y="163"/>
                      <a:pt x="168" y="169"/>
                      <a:pt x="165" y="173"/>
                    </a:cubicBezTo>
                    <a:cubicBezTo>
                      <a:pt x="164" y="175"/>
                      <a:pt x="161" y="176"/>
                      <a:pt x="157" y="176"/>
                    </a:cubicBezTo>
                    <a:cubicBezTo>
                      <a:pt x="144" y="176"/>
                      <a:pt x="84" y="176"/>
                      <a:pt x="76" y="176"/>
                    </a:cubicBezTo>
                    <a:cubicBezTo>
                      <a:pt x="73" y="175"/>
                      <a:pt x="71" y="174"/>
                      <a:pt x="70" y="173"/>
                    </a:cubicBezTo>
                    <a:cubicBezTo>
                      <a:pt x="69" y="172"/>
                      <a:pt x="67" y="167"/>
                      <a:pt x="60" y="167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4" y="100"/>
                      <a:pt x="71" y="100"/>
                      <a:pt x="71" y="100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4" y="99"/>
                      <a:pt x="74" y="99"/>
                      <a:pt x="74" y="99"/>
                    </a:cubicBezTo>
                    <a:cubicBezTo>
                      <a:pt x="74" y="99"/>
                      <a:pt x="85" y="88"/>
                      <a:pt x="89" y="80"/>
                    </a:cubicBezTo>
                    <a:cubicBezTo>
                      <a:pt x="93" y="72"/>
                      <a:pt x="96" y="63"/>
                      <a:pt x="100" y="61"/>
                    </a:cubicBezTo>
                    <a:cubicBezTo>
                      <a:pt x="100" y="60"/>
                      <a:pt x="101" y="60"/>
                      <a:pt x="101" y="59"/>
                    </a:cubicBezTo>
                    <a:cubicBezTo>
                      <a:pt x="108" y="54"/>
                      <a:pt x="124" y="38"/>
                      <a:pt x="127" y="19"/>
                    </a:cubicBezTo>
                    <a:cubicBezTo>
                      <a:pt x="127" y="14"/>
                      <a:pt x="128" y="12"/>
                      <a:pt x="130" y="10"/>
                    </a:cubicBezTo>
                    <a:cubicBezTo>
                      <a:pt x="132" y="9"/>
                      <a:pt x="134" y="10"/>
                      <a:pt x="135" y="10"/>
                    </a:cubicBezTo>
                    <a:cubicBezTo>
                      <a:pt x="137" y="12"/>
                      <a:pt x="147" y="22"/>
                      <a:pt x="143" y="35"/>
                    </a:cubicBezTo>
                    <a:cubicBezTo>
                      <a:pt x="137" y="51"/>
                      <a:pt x="129" y="61"/>
                      <a:pt x="129" y="61"/>
                    </a:cubicBezTo>
                    <a:cubicBezTo>
                      <a:pt x="127" y="64"/>
                      <a:pt x="124" y="70"/>
                      <a:pt x="128" y="76"/>
                    </a:cubicBezTo>
                    <a:cubicBezTo>
                      <a:pt x="130" y="79"/>
                      <a:pt x="133" y="79"/>
                      <a:pt x="135" y="79"/>
                    </a:cubicBezTo>
                    <a:cubicBezTo>
                      <a:pt x="162" y="79"/>
                      <a:pt x="162" y="79"/>
                      <a:pt x="162" y="79"/>
                    </a:cubicBezTo>
                    <a:cubicBezTo>
                      <a:pt x="163" y="79"/>
                      <a:pt x="180" y="81"/>
                      <a:pt x="180" y="95"/>
                    </a:cubicBezTo>
                    <a:cubicBezTo>
                      <a:pt x="180" y="101"/>
                      <a:pt x="176" y="104"/>
                      <a:pt x="176" y="104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484" name="Google Shape;484;p13" descr="clock icon"/>
            <p:cNvGrpSpPr/>
            <p:nvPr/>
          </p:nvGrpSpPr>
          <p:grpSpPr>
            <a:xfrm>
              <a:off x="389039" y="3013782"/>
              <a:ext cx="393005" cy="310384"/>
              <a:chOff x="744537" y="3036069"/>
              <a:chExt cx="823913" cy="823912"/>
            </a:xfrm>
          </p:grpSpPr>
          <p:sp>
            <p:nvSpPr>
              <p:cNvPr id="485" name="Google Shape;485;p13"/>
              <p:cNvSpPr/>
              <p:nvPr/>
            </p:nvSpPr>
            <p:spPr>
              <a:xfrm>
                <a:off x="744537" y="3036069"/>
                <a:ext cx="823913" cy="82391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  <p:grpSp>
            <p:nvGrpSpPr>
              <p:cNvPr id="486" name="Google Shape;486;p13" descr="Clock"/>
              <p:cNvGrpSpPr/>
              <p:nvPr/>
            </p:nvGrpSpPr>
            <p:grpSpPr>
              <a:xfrm>
                <a:off x="982527" y="3270522"/>
                <a:ext cx="343634" cy="344872"/>
                <a:chOff x="9155465" y="4372601"/>
                <a:chExt cx="343634" cy="344872"/>
              </a:xfrm>
            </p:grpSpPr>
            <p:sp>
              <p:nvSpPr>
                <p:cNvPr id="487" name="Google Shape;487;p13"/>
                <p:cNvSpPr/>
                <p:nvPr/>
              </p:nvSpPr>
              <p:spPr>
                <a:xfrm>
                  <a:off x="9379198" y="4372601"/>
                  <a:ext cx="119901" cy="101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53" extrusionOk="0">
                      <a:moveTo>
                        <a:pt x="50" y="53"/>
                      </a:moveTo>
                      <a:cubicBezTo>
                        <a:pt x="47" y="49"/>
                        <a:pt x="47" y="49"/>
                        <a:pt x="47" y="49"/>
                      </a:cubicBezTo>
                      <a:cubicBezTo>
                        <a:pt x="37" y="33"/>
                        <a:pt x="22" y="21"/>
                        <a:pt x="4" y="15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6" y="5"/>
                        <a:pt x="11" y="0"/>
                        <a:pt x="19" y="0"/>
                      </a:cubicBezTo>
                      <a:cubicBezTo>
                        <a:pt x="26" y="0"/>
                        <a:pt x="33" y="4"/>
                        <a:pt x="42" y="11"/>
                      </a:cubicBezTo>
                      <a:cubicBezTo>
                        <a:pt x="63" y="27"/>
                        <a:pt x="61" y="38"/>
                        <a:pt x="52" y="50"/>
                      </a:cubicBezTo>
                      <a:lnTo>
                        <a:pt x="50" y="53"/>
                      </a:lnTo>
                      <a:close/>
                      <a:moveTo>
                        <a:pt x="10" y="11"/>
                      </a:moveTo>
                      <a:cubicBezTo>
                        <a:pt x="26" y="17"/>
                        <a:pt x="40" y="28"/>
                        <a:pt x="50" y="42"/>
                      </a:cubicBezTo>
                      <a:cubicBezTo>
                        <a:pt x="54" y="36"/>
                        <a:pt x="55" y="29"/>
                        <a:pt x="39" y="16"/>
                      </a:cubicBezTo>
                      <a:cubicBezTo>
                        <a:pt x="30" y="9"/>
                        <a:pt x="24" y="6"/>
                        <a:pt x="19" y="6"/>
                      </a:cubicBezTo>
                      <a:cubicBezTo>
                        <a:pt x="16" y="6"/>
                        <a:pt x="13" y="8"/>
                        <a:pt x="10" y="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8" name="Google Shape;488;p13"/>
                <p:cNvSpPr/>
                <p:nvPr/>
              </p:nvSpPr>
              <p:spPr>
                <a:xfrm>
                  <a:off x="9155465" y="4372601"/>
                  <a:ext cx="119901" cy="101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53" extrusionOk="0">
                      <a:moveTo>
                        <a:pt x="13" y="53"/>
                      </a:moveTo>
                      <a:cubicBezTo>
                        <a:pt x="10" y="50"/>
                        <a:pt x="10" y="50"/>
                        <a:pt x="10" y="50"/>
                      </a:cubicBezTo>
                      <a:cubicBezTo>
                        <a:pt x="2" y="38"/>
                        <a:pt x="0" y="27"/>
                        <a:pt x="20" y="11"/>
                      </a:cubicBezTo>
                      <a:cubicBezTo>
                        <a:pt x="30" y="4"/>
                        <a:pt x="37" y="0"/>
                        <a:pt x="44" y="0"/>
                      </a:cubicBezTo>
                      <a:cubicBezTo>
                        <a:pt x="51" y="0"/>
                        <a:pt x="56" y="5"/>
                        <a:pt x="60" y="10"/>
                      </a:cubicBezTo>
                      <a:cubicBezTo>
                        <a:pt x="63" y="14"/>
                        <a:pt x="63" y="14"/>
                        <a:pt x="63" y="1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1" y="21"/>
                        <a:pt x="26" y="33"/>
                        <a:pt x="15" y="49"/>
                      </a:cubicBezTo>
                      <a:lnTo>
                        <a:pt x="13" y="53"/>
                      </a:lnTo>
                      <a:close/>
                      <a:moveTo>
                        <a:pt x="44" y="6"/>
                      </a:moveTo>
                      <a:cubicBezTo>
                        <a:pt x="39" y="6"/>
                        <a:pt x="32" y="9"/>
                        <a:pt x="24" y="16"/>
                      </a:cubicBezTo>
                      <a:cubicBezTo>
                        <a:pt x="8" y="29"/>
                        <a:pt x="9" y="36"/>
                        <a:pt x="13" y="42"/>
                      </a:cubicBezTo>
                      <a:cubicBezTo>
                        <a:pt x="23" y="28"/>
                        <a:pt x="37" y="17"/>
                        <a:pt x="53" y="11"/>
                      </a:cubicBezTo>
                      <a:cubicBezTo>
                        <a:pt x="50" y="8"/>
                        <a:pt x="47" y="6"/>
                        <a:pt x="44" y="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9" name="Google Shape;489;p13"/>
                <p:cNvSpPr/>
                <p:nvPr/>
              </p:nvSpPr>
              <p:spPr>
                <a:xfrm>
                  <a:off x="9196256" y="4671737"/>
                  <a:ext cx="43263" cy="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36" extrusionOk="0">
                      <a:moveTo>
                        <a:pt x="6" y="36"/>
                      </a:moveTo>
                      <a:lnTo>
                        <a:pt x="0" y="30"/>
                      </a:lnTo>
                      <a:lnTo>
                        <a:pt x="29" y="0"/>
                      </a:lnTo>
                      <a:lnTo>
                        <a:pt x="35" y="8"/>
                      </a:lnTo>
                      <a:lnTo>
                        <a:pt x="6" y="3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0" name="Google Shape;490;p13"/>
                <p:cNvSpPr/>
                <p:nvPr/>
              </p:nvSpPr>
              <p:spPr>
                <a:xfrm>
                  <a:off x="9413809" y="4671737"/>
                  <a:ext cx="45736" cy="4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37" extrusionOk="0">
                      <a:moveTo>
                        <a:pt x="29" y="37"/>
                      </a:moveTo>
                      <a:lnTo>
                        <a:pt x="0" y="8"/>
                      </a:lnTo>
                      <a:lnTo>
                        <a:pt x="6" y="0"/>
                      </a:lnTo>
                      <a:lnTo>
                        <a:pt x="37" y="31"/>
                      </a:lnTo>
                      <a:lnTo>
                        <a:pt x="29" y="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1" name="Google Shape;491;p13"/>
                <p:cNvSpPr/>
                <p:nvPr/>
              </p:nvSpPr>
              <p:spPr>
                <a:xfrm>
                  <a:off x="9167826" y="4397323"/>
                  <a:ext cx="320149" cy="32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168" extrusionOk="0">
                      <a:moveTo>
                        <a:pt x="84" y="168"/>
                      </a:moveTo>
                      <a:cubicBezTo>
                        <a:pt x="38" y="168"/>
                        <a:pt x="0" y="131"/>
                        <a:pt x="0" y="84"/>
                      </a:cubicBezTo>
                      <a:cubicBezTo>
                        <a:pt x="0" y="38"/>
                        <a:pt x="38" y="0"/>
                        <a:pt x="84" y="0"/>
                      </a:cubicBezTo>
                      <a:cubicBezTo>
                        <a:pt x="130" y="0"/>
                        <a:pt x="168" y="38"/>
                        <a:pt x="168" y="84"/>
                      </a:cubicBezTo>
                      <a:cubicBezTo>
                        <a:pt x="168" y="131"/>
                        <a:pt x="130" y="168"/>
                        <a:pt x="84" y="168"/>
                      </a:cubicBezTo>
                      <a:close/>
                      <a:moveTo>
                        <a:pt x="84" y="6"/>
                      </a:moveTo>
                      <a:cubicBezTo>
                        <a:pt x="41" y="6"/>
                        <a:pt x="6" y="41"/>
                        <a:pt x="6" y="84"/>
                      </a:cubicBezTo>
                      <a:cubicBezTo>
                        <a:pt x="6" y="127"/>
                        <a:pt x="41" y="162"/>
                        <a:pt x="84" y="162"/>
                      </a:cubicBezTo>
                      <a:cubicBezTo>
                        <a:pt x="127" y="162"/>
                        <a:pt x="162" y="127"/>
                        <a:pt x="162" y="84"/>
                      </a:cubicBezTo>
                      <a:cubicBezTo>
                        <a:pt x="162" y="41"/>
                        <a:pt x="127" y="6"/>
                        <a:pt x="84" y="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2" name="Google Shape;492;p13"/>
                <p:cNvSpPr/>
                <p:nvPr/>
              </p:nvSpPr>
              <p:spPr>
                <a:xfrm>
                  <a:off x="9234575" y="4446767"/>
                  <a:ext cx="100124" cy="126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102" extrusionOk="0">
                      <a:moveTo>
                        <a:pt x="81" y="102"/>
                      </a:moveTo>
                      <a:lnTo>
                        <a:pt x="0" y="102"/>
                      </a:lnTo>
                      <a:lnTo>
                        <a:pt x="0" y="93"/>
                      </a:lnTo>
                      <a:lnTo>
                        <a:pt x="72" y="93"/>
                      </a:lnTo>
                      <a:lnTo>
                        <a:pt x="72" y="0"/>
                      </a:lnTo>
                      <a:lnTo>
                        <a:pt x="81" y="0"/>
                      </a:lnTo>
                      <a:lnTo>
                        <a:pt x="81" y="10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grpSp>
          <p:nvGrpSpPr>
            <p:cNvPr id="493" name="Google Shape;493;p13" descr="search icon"/>
            <p:cNvGrpSpPr/>
            <p:nvPr/>
          </p:nvGrpSpPr>
          <p:grpSpPr>
            <a:xfrm>
              <a:off x="357289" y="3636301"/>
              <a:ext cx="393005" cy="310384"/>
              <a:chOff x="744537" y="3975887"/>
              <a:chExt cx="823913" cy="823912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744537" y="3975887"/>
                <a:ext cx="823913" cy="82391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495" name="Google Shape;495;p13" descr="Unlock"/>
              <p:cNvGrpSpPr/>
              <p:nvPr/>
            </p:nvGrpSpPr>
            <p:grpSpPr>
              <a:xfrm>
                <a:off x="993177" y="4210484"/>
                <a:ext cx="360941" cy="337455"/>
                <a:chOff x="6955211" y="4365185"/>
                <a:chExt cx="360941" cy="337455"/>
              </a:xfrm>
            </p:grpSpPr>
            <p:sp>
              <p:nvSpPr>
                <p:cNvPr id="496" name="Google Shape;496;p13"/>
                <p:cNvSpPr/>
                <p:nvPr/>
              </p:nvSpPr>
              <p:spPr>
                <a:xfrm>
                  <a:off x="6955211" y="4365185"/>
                  <a:ext cx="337455" cy="337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88" y="177"/>
                      </a:moveTo>
                      <a:cubicBezTo>
                        <a:pt x="65" y="177"/>
                        <a:pt x="43" y="168"/>
                        <a:pt x="26" y="151"/>
                      </a:cubicBezTo>
                      <a:cubicBezTo>
                        <a:pt x="10" y="135"/>
                        <a:pt x="0" y="113"/>
                        <a:pt x="0" y="89"/>
                      </a:cubicBezTo>
                      <a:cubicBezTo>
                        <a:pt x="0" y="66"/>
                        <a:pt x="9" y="43"/>
                        <a:pt x="26" y="27"/>
                      </a:cubicBezTo>
                      <a:cubicBezTo>
                        <a:pt x="42" y="10"/>
                        <a:pt x="64" y="1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137" y="0"/>
                        <a:pt x="176" y="40"/>
                        <a:pt x="177" y="88"/>
                      </a:cubicBezTo>
                      <a:cubicBezTo>
                        <a:pt x="171" y="88"/>
                        <a:pt x="171" y="88"/>
                        <a:pt x="171" y="88"/>
                      </a:cubicBezTo>
                      <a:cubicBezTo>
                        <a:pt x="170" y="43"/>
                        <a:pt x="133" y="6"/>
                        <a:pt x="88" y="6"/>
                      </a:cubicBezTo>
                      <a:cubicBezTo>
                        <a:pt x="88" y="6"/>
                        <a:pt x="88" y="6"/>
                        <a:pt x="88" y="6"/>
                      </a:cubicBezTo>
                      <a:cubicBezTo>
                        <a:pt x="66" y="7"/>
                        <a:pt x="45" y="15"/>
                        <a:pt x="30" y="31"/>
                      </a:cubicBezTo>
                      <a:cubicBezTo>
                        <a:pt x="14" y="46"/>
                        <a:pt x="6" y="67"/>
                        <a:pt x="6" y="89"/>
                      </a:cubicBezTo>
                      <a:cubicBezTo>
                        <a:pt x="6" y="111"/>
                        <a:pt x="15" y="132"/>
                        <a:pt x="31" y="147"/>
                      </a:cubicBezTo>
                      <a:cubicBezTo>
                        <a:pt x="46" y="162"/>
                        <a:pt x="67" y="171"/>
                        <a:pt x="88" y="171"/>
                      </a:cubicBezTo>
                      <a:cubicBezTo>
                        <a:pt x="88" y="171"/>
                        <a:pt x="89" y="171"/>
                        <a:pt x="89" y="171"/>
                      </a:cubicBezTo>
                      <a:cubicBezTo>
                        <a:pt x="115" y="171"/>
                        <a:pt x="140" y="158"/>
                        <a:pt x="155" y="136"/>
                      </a:cubicBezTo>
                      <a:cubicBezTo>
                        <a:pt x="160" y="140"/>
                        <a:pt x="160" y="140"/>
                        <a:pt x="160" y="140"/>
                      </a:cubicBezTo>
                      <a:cubicBezTo>
                        <a:pt x="144" y="163"/>
                        <a:pt x="117" y="177"/>
                        <a:pt x="89" y="177"/>
                      </a:cubicBezTo>
                      <a:cubicBezTo>
                        <a:pt x="89" y="177"/>
                        <a:pt x="89" y="177"/>
                        <a:pt x="88" y="17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7" name="Google Shape;497;p13"/>
                <p:cNvSpPr/>
                <p:nvPr/>
              </p:nvSpPr>
              <p:spPr>
                <a:xfrm>
                  <a:off x="7241986" y="4491267"/>
                  <a:ext cx="74166" cy="66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54" extrusionOk="0">
                      <a:moveTo>
                        <a:pt x="0" y="0"/>
                      </a:moveTo>
                      <a:lnTo>
                        <a:pt x="31" y="54"/>
                      </a:lnTo>
                      <a:lnTo>
                        <a:pt x="6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8" name="Google Shape;498;p13"/>
                <p:cNvSpPr/>
                <p:nvPr/>
              </p:nvSpPr>
              <p:spPr>
                <a:xfrm>
                  <a:off x="7077585" y="4452947"/>
                  <a:ext cx="91471" cy="7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0" extrusionOk="0">
                      <a:moveTo>
                        <a:pt x="1" y="40"/>
                      </a:move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7" y="0"/>
                        <a:pt x="48" y="10"/>
                        <a:pt x="48" y="23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lnTo>
                        <a:pt x="1" y="40"/>
                      </a:lnTo>
                      <a:close/>
                      <a:moveTo>
                        <a:pt x="24" y="6"/>
                      </a:moveTo>
                      <a:cubicBezTo>
                        <a:pt x="14" y="6"/>
                        <a:pt x="6" y="14"/>
                        <a:pt x="6" y="2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42" y="34"/>
                        <a:pt x="42" y="34"/>
                        <a:pt x="42" y="3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14"/>
                        <a:pt x="34" y="6"/>
                        <a:pt x="24" y="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9" name="Google Shape;499;p13"/>
                <p:cNvSpPr/>
                <p:nvPr/>
              </p:nvSpPr>
              <p:spPr>
                <a:xfrm>
                  <a:off x="7059043" y="4517225"/>
                  <a:ext cx="131026" cy="10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52" extrusionOk="0">
                      <a:moveTo>
                        <a:pt x="5" y="52"/>
                      </a:move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3" y="52"/>
                        <a:pt x="1" y="50"/>
                        <a:pt x="1" y="47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6" y="0"/>
                        <a:pt x="68" y="2"/>
                        <a:pt x="68" y="4"/>
                      </a:cubicBezTo>
                      <a:cubicBezTo>
                        <a:pt x="69" y="47"/>
                        <a:pt x="69" y="47"/>
                        <a:pt x="69" y="47"/>
                      </a:cubicBezTo>
                      <a:cubicBezTo>
                        <a:pt x="69" y="48"/>
                        <a:pt x="68" y="49"/>
                        <a:pt x="67" y="50"/>
                      </a:cubicBezTo>
                      <a:cubicBezTo>
                        <a:pt x="66" y="51"/>
                        <a:pt x="65" y="51"/>
                        <a:pt x="64" y="51"/>
                      </a:cubicBezTo>
                      <a:lnTo>
                        <a:pt x="5" y="52"/>
                      </a:lnTo>
                      <a:close/>
                      <a:moveTo>
                        <a:pt x="6" y="6"/>
                      </a:moveTo>
                      <a:cubicBezTo>
                        <a:pt x="7" y="46"/>
                        <a:pt x="7" y="46"/>
                        <a:pt x="7" y="46"/>
                      </a:cubicBezTo>
                      <a:cubicBezTo>
                        <a:pt x="62" y="45"/>
                        <a:pt x="62" y="45"/>
                        <a:pt x="62" y="45"/>
                      </a:cubicBezTo>
                      <a:cubicBezTo>
                        <a:pt x="62" y="6"/>
                        <a:pt x="62" y="6"/>
                        <a:pt x="62" y="6"/>
                      </a:cubicBez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grpSp>
          <p:nvGrpSpPr>
            <p:cNvPr id="500" name="Google Shape;500;p13" descr="tools icon"/>
            <p:cNvGrpSpPr/>
            <p:nvPr/>
          </p:nvGrpSpPr>
          <p:grpSpPr>
            <a:xfrm>
              <a:off x="356978" y="4271324"/>
              <a:ext cx="393005" cy="310384"/>
              <a:chOff x="712787" y="4945848"/>
              <a:chExt cx="823913" cy="823912"/>
            </a:xfrm>
          </p:grpSpPr>
          <p:sp>
            <p:nvSpPr>
              <p:cNvPr id="501" name="Google Shape;501;p13"/>
              <p:cNvSpPr/>
              <p:nvPr/>
            </p:nvSpPr>
            <p:spPr>
              <a:xfrm>
                <a:off x="712787" y="4945848"/>
                <a:ext cx="823913" cy="82391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502" name="Google Shape;502;p13" descr="Mechanics"/>
              <p:cNvGrpSpPr/>
              <p:nvPr/>
            </p:nvGrpSpPr>
            <p:grpSpPr>
              <a:xfrm>
                <a:off x="925095" y="5165730"/>
                <a:ext cx="396000" cy="396000"/>
                <a:chOff x="5508977" y="3649484"/>
                <a:chExt cx="331274" cy="323857"/>
              </a:xfrm>
            </p:grpSpPr>
            <p:sp>
              <p:nvSpPr>
                <p:cNvPr id="503" name="Google Shape;503;p13"/>
                <p:cNvSpPr/>
                <p:nvPr/>
              </p:nvSpPr>
              <p:spPr>
                <a:xfrm>
                  <a:off x="5678322" y="3828718"/>
                  <a:ext cx="161929" cy="144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76" extrusionOk="0">
                      <a:moveTo>
                        <a:pt x="60" y="76"/>
                      </a:moveTo>
                      <a:cubicBezTo>
                        <a:pt x="60" y="76"/>
                        <a:pt x="60" y="76"/>
                        <a:pt x="60" y="76"/>
                      </a:cubicBezTo>
                      <a:cubicBezTo>
                        <a:pt x="55" y="76"/>
                        <a:pt x="52" y="74"/>
                        <a:pt x="52" y="73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8"/>
                        <a:pt x="17" y="5"/>
                        <a:pt x="30" y="1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79" y="46"/>
                        <a:pt x="79" y="46"/>
                        <a:pt x="79" y="46"/>
                      </a:cubicBezTo>
                      <a:cubicBezTo>
                        <a:pt x="82" y="49"/>
                        <a:pt x="85" y="58"/>
                        <a:pt x="74" y="69"/>
                      </a:cubicBezTo>
                      <a:cubicBezTo>
                        <a:pt x="69" y="74"/>
                        <a:pt x="64" y="76"/>
                        <a:pt x="60" y="76"/>
                      </a:cubicBezTo>
                      <a:close/>
                      <a:moveTo>
                        <a:pt x="58" y="68"/>
                      </a:moveTo>
                      <a:cubicBezTo>
                        <a:pt x="58" y="68"/>
                        <a:pt x="58" y="68"/>
                        <a:pt x="60" y="68"/>
                      </a:cubicBezTo>
                      <a:cubicBezTo>
                        <a:pt x="62" y="68"/>
                        <a:pt x="65" y="66"/>
                        <a:pt x="68" y="63"/>
                      </a:cubicBezTo>
                      <a:cubicBezTo>
                        <a:pt x="76" y="56"/>
                        <a:pt x="73" y="52"/>
                        <a:pt x="73" y="52"/>
                      </a:cubicBez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21" y="12"/>
                        <a:pt x="19" y="14"/>
                        <a:pt x="18" y="14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58" y="68"/>
                        <a:pt x="58" y="68"/>
                        <a:pt x="58" y="68"/>
                      </a:cubicBezTo>
                      <a:cubicBezTo>
                        <a:pt x="58" y="68"/>
                        <a:pt x="58" y="68"/>
                        <a:pt x="58" y="6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4" name="Google Shape;504;p13"/>
                <p:cNvSpPr/>
                <p:nvPr/>
              </p:nvSpPr>
              <p:spPr>
                <a:xfrm>
                  <a:off x="5508977" y="3649484"/>
                  <a:ext cx="154512" cy="153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80" extrusionOk="0">
                      <a:moveTo>
                        <a:pt x="65" y="80"/>
                      </a:move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8" y="31"/>
                        <a:pt x="48" y="31"/>
                        <a:pt x="48" y="31"/>
                      </a:cubicBezTo>
                      <a:cubicBezTo>
                        <a:pt x="81" y="64"/>
                        <a:pt x="81" y="64"/>
                        <a:pt x="81" y="64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77" y="69"/>
                        <a:pt x="76" y="71"/>
                        <a:pt x="74" y="72"/>
                      </a:cubicBezTo>
                      <a:cubicBezTo>
                        <a:pt x="74" y="73"/>
                        <a:pt x="74" y="73"/>
                        <a:pt x="74" y="73"/>
                      </a:cubicBezTo>
                      <a:lnTo>
                        <a:pt x="65" y="80"/>
                      </a:lnTo>
                      <a:close/>
                      <a:moveTo>
                        <a:pt x="23" y="35"/>
                      </a:move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65" y="70"/>
                        <a:pt x="65" y="70"/>
                        <a:pt x="65" y="70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6"/>
                        <a:pt x="70" y="65"/>
                        <a:pt x="70" y="65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lnTo>
                        <a:pt x="23" y="3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5" name="Google Shape;505;p13"/>
                <p:cNvSpPr/>
                <p:nvPr/>
              </p:nvSpPr>
              <p:spPr>
                <a:xfrm>
                  <a:off x="5513921" y="3670498"/>
                  <a:ext cx="302844" cy="28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" h="150" extrusionOk="0">
                      <a:moveTo>
                        <a:pt x="127" y="4"/>
                      </a:moveTo>
                      <a:cubicBezTo>
                        <a:pt x="132" y="4"/>
                        <a:pt x="136" y="5"/>
                        <a:pt x="140" y="6"/>
                      </a:cubicBezTo>
                      <a:cubicBezTo>
                        <a:pt x="123" y="13"/>
                        <a:pt x="123" y="13"/>
                        <a:pt x="123" y="13"/>
                      </a:cubicBezTo>
                      <a:cubicBezTo>
                        <a:pt x="121" y="14"/>
                        <a:pt x="121" y="14"/>
                        <a:pt x="121" y="14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23"/>
                        <a:pt x="120" y="23"/>
                        <a:pt x="120" y="23"/>
                      </a:cubicBezTo>
                      <a:cubicBezTo>
                        <a:pt x="120" y="24"/>
                        <a:pt x="120" y="24"/>
                        <a:pt x="120" y="24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26" y="39"/>
                        <a:pt x="126" y="39"/>
                        <a:pt x="126" y="39"/>
                      </a:cubicBez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31" y="41"/>
                        <a:pt x="131" y="41"/>
                        <a:pt x="131" y="41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48" y="38"/>
                        <a:pt x="143" y="46"/>
                        <a:pt x="135" y="50"/>
                      </a:cubicBezTo>
                      <a:cubicBezTo>
                        <a:pt x="132" y="52"/>
                        <a:pt x="132" y="52"/>
                        <a:pt x="132" y="52"/>
                      </a:cubicBezTo>
                      <a:cubicBezTo>
                        <a:pt x="133" y="56"/>
                        <a:pt x="133" y="56"/>
                        <a:pt x="133" y="56"/>
                      </a:cubicBezTo>
                      <a:cubicBezTo>
                        <a:pt x="138" y="68"/>
                        <a:pt x="138" y="68"/>
                        <a:pt x="138" y="68"/>
                      </a:cubicBezTo>
                      <a:cubicBezTo>
                        <a:pt x="126" y="69"/>
                        <a:pt x="98" y="74"/>
                        <a:pt x="90" y="83"/>
                      </a:cubicBezTo>
                      <a:cubicBezTo>
                        <a:pt x="33" y="142"/>
                        <a:pt x="33" y="142"/>
                        <a:pt x="33" y="142"/>
                      </a:cubicBezTo>
                      <a:cubicBezTo>
                        <a:pt x="33" y="142"/>
                        <a:pt x="28" y="146"/>
                        <a:pt x="23" y="146"/>
                      </a:cubicBezTo>
                      <a:cubicBezTo>
                        <a:pt x="20" y="146"/>
                        <a:pt x="17" y="144"/>
                        <a:pt x="15" y="142"/>
                      </a:cubicBezTo>
                      <a:cubicBezTo>
                        <a:pt x="7" y="134"/>
                        <a:pt x="13" y="125"/>
                        <a:pt x="15" y="123"/>
                      </a:cubicBezTo>
                      <a:cubicBezTo>
                        <a:pt x="80" y="71"/>
                        <a:pt x="80" y="71"/>
                        <a:pt x="80" y="71"/>
                      </a:cubicBezTo>
                      <a:cubicBezTo>
                        <a:pt x="80" y="71"/>
                        <a:pt x="80" y="71"/>
                        <a:pt x="80" y="71"/>
                      </a:cubicBezTo>
                      <a:cubicBezTo>
                        <a:pt x="80" y="70"/>
                        <a:pt x="80" y="70"/>
                        <a:pt x="80" y="70"/>
                      </a:cubicBezTo>
                      <a:cubicBezTo>
                        <a:pt x="93" y="58"/>
                        <a:pt x="98" y="36"/>
                        <a:pt x="102" y="23"/>
                      </a:cubicBezTo>
                      <a:cubicBezTo>
                        <a:pt x="103" y="19"/>
                        <a:pt x="103" y="17"/>
                        <a:pt x="104" y="15"/>
                      </a:cubicBezTo>
                      <a:cubicBezTo>
                        <a:pt x="106" y="7"/>
                        <a:pt x="107" y="7"/>
                        <a:pt x="121" y="4"/>
                      </a:cubicBezTo>
                      <a:cubicBezTo>
                        <a:pt x="122" y="4"/>
                        <a:pt x="122" y="4"/>
                        <a:pt x="122" y="4"/>
                      </a:cubicBezTo>
                      <a:cubicBezTo>
                        <a:pt x="124" y="4"/>
                        <a:pt x="125" y="4"/>
                        <a:pt x="127" y="4"/>
                      </a:cubicBezTo>
                      <a:cubicBezTo>
                        <a:pt x="127" y="4"/>
                        <a:pt x="127" y="4"/>
                        <a:pt x="127" y="4"/>
                      </a:cubicBezTo>
                      <a:moveTo>
                        <a:pt x="24" y="142"/>
                      </a:moveTo>
                      <a:cubicBezTo>
                        <a:pt x="27" y="142"/>
                        <a:pt x="30" y="141"/>
                        <a:pt x="31" y="139"/>
                      </a:cubicBezTo>
                      <a:cubicBezTo>
                        <a:pt x="35" y="135"/>
                        <a:pt x="35" y="129"/>
                        <a:pt x="31" y="125"/>
                      </a:cubicBezTo>
                      <a:cubicBezTo>
                        <a:pt x="30" y="123"/>
                        <a:pt x="27" y="122"/>
                        <a:pt x="24" y="122"/>
                      </a:cubicBezTo>
                      <a:cubicBezTo>
                        <a:pt x="22" y="122"/>
                        <a:pt x="19" y="123"/>
                        <a:pt x="17" y="125"/>
                      </a:cubicBezTo>
                      <a:cubicBezTo>
                        <a:pt x="13" y="129"/>
                        <a:pt x="13" y="135"/>
                        <a:pt x="17" y="139"/>
                      </a:cubicBezTo>
                      <a:cubicBezTo>
                        <a:pt x="19" y="141"/>
                        <a:pt x="22" y="142"/>
                        <a:pt x="24" y="142"/>
                      </a:cubicBezTo>
                      <a:moveTo>
                        <a:pt x="127" y="0"/>
                      </a:moveTo>
                      <a:cubicBezTo>
                        <a:pt x="125" y="0"/>
                        <a:pt x="123" y="0"/>
                        <a:pt x="121" y="0"/>
                      </a:cubicBezTo>
                      <a:cubicBezTo>
                        <a:pt x="106" y="3"/>
                        <a:pt x="103" y="4"/>
                        <a:pt x="100" y="13"/>
                      </a:cubicBezTo>
                      <a:cubicBezTo>
                        <a:pt x="97" y="23"/>
                        <a:pt x="93" y="53"/>
                        <a:pt x="77" y="68"/>
                      </a:cubicBezTo>
                      <a:cubicBezTo>
                        <a:pt x="12" y="120"/>
                        <a:pt x="12" y="120"/>
                        <a:pt x="12" y="120"/>
                      </a:cubicBezTo>
                      <a:cubicBezTo>
                        <a:pt x="12" y="120"/>
                        <a:pt x="0" y="133"/>
                        <a:pt x="12" y="145"/>
                      </a:cubicBezTo>
                      <a:cubicBezTo>
                        <a:pt x="16" y="148"/>
                        <a:pt x="20" y="150"/>
                        <a:pt x="23" y="150"/>
                      </a:cubicBezTo>
                      <a:cubicBezTo>
                        <a:pt x="30" y="150"/>
                        <a:pt x="36" y="145"/>
                        <a:pt x="36" y="145"/>
                      </a:cubicBezTo>
                      <a:cubicBezTo>
                        <a:pt x="93" y="85"/>
                        <a:pt x="93" y="85"/>
                        <a:pt x="93" y="85"/>
                      </a:cubicBezTo>
                      <a:cubicBezTo>
                        <a:pt x="102" y="76"/>
                        <a:pt x="144" y="71"/>
                        <a:pt x="144" y="71"/>
                      </a:cubicBezTo>
                      <a:cubicBezTo>
                        <a:pt x="137" y="54"/>
                        <a:pt x="137" y="54"/>
                        <a:pt x="137" y="54"/>
                      </a:cubicBezTo>
                      <a:cubicBezTo>
                        <a:pt x="153" y="46"/>
                        <a:pt x="159" y="25"/>
                        <a:pt x="159" y="25"/>
                      </a:cubicBezTo>
                      <a:cubicBezTo>
                        <a:pt x="130" y="37"/>
                        <a:pt x="130" y="37"/>
                        <a:pt x="130" y="37"/>
                      </a:cubicBezTo>
                      <a:cubicBezTo>
                        <a:pt x="124" y="24"/>
                        <a:pt x="124" y="24"/>
                        <a:pt x="124" y="24"/>
                      </a:cubicBezTo>
                      <a:cubicBezTo>
                        <a:pt x="125" y="17"/>
                        <a:pt x="125" y="17"/>
                        <a:pt x="125" y="17"/>
                      </a:cubicBezTo>
                      <a:cubicBezTo>
                        <a:pt x="149" y="6"/>
                        <a:pt x="149" y="6"/>
                        <a:pt x="149" y="6"/>
                      </a:cubicBezTo>
                      <a:cubicBezTo>
                        <a:pt x="149" y="6"/>
                        <a:pt x="139" y="0"/>
                        <a:pt x="127" y="0"/>
                      </a:cubicBezTo>
                      <a:close/>
                      <a:moveTo>
                        <a:pt x="24" y="138"/>
                      </a:moveTo>
                      <a:cubicBezTo>
                        <a:pt x="23" y="138"/>
                        <a:pt x="21" y="138"/>
                        <a:pt x="20" y="136"/>
                      </a:cubicBezTo>
                      <a:cubicBezTo>
                        <a:pt x="17" y="134"/>
                        <a:pt x="17" y="130"/>
                        <a:pt x="20" y="128"/>
                      </a:cubicBezTo>
                      <a:cubicBezTo>
                        <a:pt x="21" y="127"/>
                        <a:pt x="23" y="126"/>
                        <a:pt x="24" y="126"/>
                      </a:cubicBezTo>
                      <a:cubicBezTo>
                        <a:pt x="26" y="126"/>
                        <a:pt x="27" y="127"/>
                        <a:pt x="29" y="128"/>
                      </a:cubicBezTo>
                      <a:cubicBezTo>
                        <a:pt x="31" y="130"/>
                        <a:pt x="31" y="134"/>
                        <a:pt x="29" y="136"/>
                      </a:cubicBezTo>
                      <a:cubicBezTo>
                        <a:pt x="27" y="138"/>
                        <a:pt x="26" y="138"/>
                        <a:pt x="24" y="13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grpSp>
        <p:nvGrpSpPr>
          <p:cNvPr id="506" name="Google Shape;506;p13" descr="thumbs up icon"/>
          <p:cNvGrpSpPr/>
          <p:nvPr/>
        </p:nvGrpSpPr>
        <p:grpSpPr>
          <a:xfrm>
            <a:off x="5922512" y="4910262"/>
            <a:ext cx="393005" cy="310385"/>
            <a:chOff x="744537" y="2086166"/>
            <a:chExt cx="823913" cy="823913"/>
          </a:xfrm>
        </p:grpSpPr>
        <p:sp>
          <p:nvSpPr>
            <p:cNvPr id="507" name="Google Shape;507;p13"/>
            <p:cNvSpPr/>
            <p:nvPr/>
          </p:nvSpPr>
          <p:spPr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984536" y="2278488"/>
              <a:ext cx="358468" cy="351052"/>
            </a:xfrm>
            <a:custGeom>
              <a:avLst/>
              <a:gdLst/>
              <a:ahLst/>
              <a:cxnLst/>
              <a:rect l="l" t="t" r="r" b="b"/>
              <a:pathLst>
                <a:path w="188" h="184" extrusionOk="0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09" name="Google Shape;509;p13" descr="clock icon"/>
          <p:cNvGrpSpPr/>
          <p:nvPr/>
        </p:nvGrpSpPr>
        <p:grpSpPr>
          <a:xfrm>
            <a:off x="5908543" y="5528382"/>
            <a:ext cx="393005" cy="310384"/>
            <a:chOff x="744537" y="3036069"/>
            <a:chExt cx="823913" cy="823912"/>
          </a:xfrm>
        </p:grpSpPr>
        <p:sp>
          <p:nvSpPr>
            <p:cNvPr id="510" name="Google Shape;510;p13"/>
            <p:cNvSpPr/>
            <p:nvPr/>
          </p:nvSpPr>
          <p:spPr>
            <a:xfrm>
              <a:off x="744537" y="3036069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grpSp>
          <p:nvGrpSpPr>
            <p:cNvPr id="511" name="Google Shape;511;p13" descr="Clock"/>
            <p:cNvGrpSpPr/>
            <p:nvPr/>
          </p:nvGrpSpPr>
          <p:grpSpPr>
            <a:xfrm>
              <a:off x="982527" y="3270522"/>
              <a:ext cx="343634" cy="344872"/>
              <a:chOff x="9155465" y="4372601"/>
              <a:chExt cx="343634" cy="344872"/>
            </a:xfrm>
          </p:grpSpPr>
          <p:sp>
            <p:nvSpPr>
              <p:cNvPr id="512" name="Google Shape;512;p13"/>
              <p:cNvSpPr/>
              <p:nvPr/>
            </p:nvSpPr>
            <p:spPr>
              <a:xfrm>
                <a:off x="9379198" y="4372601"/>
                <a:ext cx="119901" cy="1013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9155465" y="4372601"/>
                <a:ext cx="119901" cy="1013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9196256" y="4671737"/>
                <a:ext cx="43263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6" extrusionOk="0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9413809" y="4671737"/>
                <a:ext cx="45736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9167826" y="4397323"/>
                <a:ext cx="320149" cy="320149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8" extrusionOk="0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9234575" y="4446767"/>
                <a:ext cx="100124" cy="12608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02" extrusionOk="0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18" name="Google Shape;518;p13" descr="search icon"/>
          <p:cNvGrpSpPr/>
          <p:nvPr/>
        </p:nvGrpSpPr>
        <p:grpSpPr>
          <a:xfrm>
            <a:off x="5876793" y="6150901"/>
            <a:ext cx="393005" cy="310384"/>
            <a:chOff x="744537" y="3975887"/>
            <a:chExt cx="823913" cy="823912"/>
          </a:xfrm>
        </p:grpSpPr>
        <p:sp>
          <p:nvSpPr>
            <p:cNvPr id="519" name="Google Shape;519;p13"/>
            <p:cNvSpPr/>
            <p:nvPr/>
          </p:nvSpPr>
          <p:spPr>
            <a:xfrm>
              <a:off x="744537" y="3975887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520" name="Google Shape;520;p13" descr="Unlock"/>
            <p:cNvGrpSpPr/>
            <p:nvPr/>
          </p:nvGrpSpPr>
          <p:grpSpPr>
            <a:xfrm>
              <a:off x="993177" y="4210484"/>
              <a:ext cx="360941" cy="337455"/>
              <a:chOff x="6955211" y="4365185"/>
              <a:chExt cx="360941" cy="337455"/>
            </a:xfrm>
          </p:grpSpPr>
          <p:sp>
            <p:nvSpPr>
              <p:cNvPr id="521" name="Google Shape;521;p13"/>
              <p:cNvSpPr/>
              <p:nvPr/>
            </p:nvSpPr>
            <p:spPr>
              <a:xfrm>
                <a:off x="6955211" y="4365185"/>
                <a:ext cx="337455" cy="33745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7241986" y="4491267"/>
                <a:ext cx="74166" cy="66749"/>
              </a:xfrm>
              <a:custGeom>
                <a:avLst/>
                <a:gdLst/>
                <a:ahLst/>
                <a:cxnLst/>
                <a:rect l="l" t="t" r="r" b="b"/>
                <a:pathLst>
                  <a:path w="60" h="54" extrusionOk="0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7077585" y="4452947"/>
                <a:ext cx="91471" cy="76638"/>
              </a:xfrm>
              <a:custGeom>
                <a:avLst/>
                <a:gdLst/>
                <a:ahLst/>
                <a:cxnLst/>
                <a:rect l="l" t="t" r="r" b="b"/>
                <a:pathLst>
                  <a:path w="48" h="40" extrusionOk="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7059043" y="4517225"/>
                <a:ext cx="131026" cy="100124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25" name="Google Shape;525;p13" descr="thumbs up icon"/>
          <p:cNvGrpSpPr/>
          <p:nvPr/>
        </p:nvGrpSpPr>
        <p:grpSpPr>
          <a:xfrm>
            <a:off x="356978" y="4901140"/>
            <a:ext cx="393005" cy="310385"/>
            <a:chOff x="744537" y="2086166"/>
            <a:chExt cx="823913" cy="823913"/>
          </a:xfrm>
        </p:grpSpPr>
        <p:sp>
          <p:nvSpPr>
            <p:cNvPr id="526" name="Google Shape;526;p13"/>
            <p:cNvSpPr/>
            <p:nvPr/>
          </p:nvSpPr>
          <p:spPr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984536" y="2278488"/>
              <a:ext cx="358468" cy="351052"/>
            </a:xfrm>
            <a:custGeom>
              <a:avLst/>
              <a:gdLst/>
              <a:ahLst/>
              <a:cxnLst/>
              <a:rect l="l" t="t" r="r" b="b"/>
              <a:pathLst>
                <a:path w="188" h="184" extrusionOk="0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28" name="Google Shape;528;p13" descr="clock icon"/>
          <p:cNvGrpSpPr/>
          <p:nvPr/>
        </p:nvGrpSpPr>
        <p:grpSpPr>
          <a:xfrm>
            <a:off x="343009" y="5519260"/>
            <a:ext cx="393005" cy="310384"/>
            <a:chOff x="744537" y="3036069"/>
            <a:chExt cx="823913" cy="823912"/>
          </a:xfrm>
        </p:grpSpPr>
        <p:sp>
          <p:nvSpPr>
            <p:cNvPr id="529" name="Google Shape;529;p13"/>
            <p:cNvSpPr/>
            <p:nvPr/>
          </p:nvSpPr>
          <p:spPr>
            <a:xfrm>
              <a:off x="744537" y="3036069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grpSp>
          <p:nvGrpSpPr>
            <p:cNvPr id="530" name="Google Shape;530;p13" descr="Clock"/>
            <p:cNvGrpSpPr/>
            <p:nvPr/>
          </p:nvGrpSpPr>
          <p:grpSpPr>
            <a:xfrm>
              <a:off x="982527" y="3270522"/>
              <a:ext cx="343634" cy="344872"/>
              <a:chOff x="9155465" y="4372601"/>
              <a:chExt cx="343634" cy="344872"/>
            </a:xfrm>
          </p:grpSpPr>
          <p:sp>
            <p:nvSpPr>
              <p:cNvPr id="531" name="Google Shape;531;p13"/>
              <p:cNvSpPr/>
              <p:nvPr/>
            </p:nvSpPr>
            <p:spPr>
              <a:xfrm>
                <a:off x="9379198" y="4372601"/>
                <a:ext cx="119901" cy="1013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9155465" y="4372601"/>
                <a:ext cx="119901" cy="1013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9196256" y="4671737"/>
                <a:ext cx="43263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6" extrusionOk="0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9413809" y="4671737"/>
                <a:ext cx="45736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9167826" y="4397323"/>
                <a:ext cx="320149" cy="320149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8" extrusionOk="0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9234575" y="4446767"/>
                <a:ext cx="100124" cy="12608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02" extrusionOk="0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537" name="Google Shape;537;p13" descr="search icon"/>
          <p:cNvGrpSpPr/>
          <p:nvPr/>
        </p:nvGrpSpPr>
        <p:grpSpPr>
          <a:xfrm>
            <a:off x="311259" y="6141779"/>
            <a:ext cx="393005" cy="310384"/>
            <a:chOff x="744537" y="3975887"/>
            <a:chExt cx="823913" cy="823912"/>
          </a:xfrm>
        </p:grpSpPr>
        <p:sp>
          <p:nvSpPr>
            <p:cNvPr id="538" name="Google Shape;538;p13"/>
            <p:cNvSpPr/>
            <p:nvPr/>
          </p:nvSpPr>
          <p:spPr>
            <a:xfrm>
              <a:off x="744537" y="3975887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539" name="Google Shape;539;p13" descr="Unlock"/>
            <p:cNvGrpSpPr/>
            <p:nvPr/>
          </p:nvGrpSpPr>
          <p:grpSpPr>
            <a:xfrm>
              <a:off x="993177" y="4210484"/>
              <a:ext cx="360941" cy="337455"/>
              <a:chOff x="6955211" y="4365185"/>
              <a:chExt cx="360941" cy="337455"/>
            </a:xfrm>
          </p:grpSpPr>
          <p:sp>
            <p:nvSpPr>
              <p:cNvPr id="540" name="Google Shape;540;p13"/>
              <p:cNvSpPr/>
              <p:nvPr/>
            </p:nvSpPr>
            <p:spPr>
              <a:xfrm>
                <a:off x="6955211" y="4365185"/>
                <a:ext cx="337455" cy="33745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7241986" y="4491267"/>
                <a:ext cx="74166" cy="66749"/>
              </a:xfrm>
              <a:custGeom>
                <a:avLst/>
                <a:gdLst/>
                <a:ahLst/>
                <a:cxnLst/>
                <a:rect l="l" t="t" r="r" b="b"/>
                <a:pathLst>
                  <a:path w="60" h="54" extrusionOk="0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7077585" y="4452947"/>
                <a:ext cx="91471" cy="76638"/>
              </a:xfrm>
              <a:custGeom>
                <a:avLst/>
                <a:gdLst/>
                <a:ahLst/>
                <a:cxnLst/>
                <a:rect l="l" t="t" r="r" b="b"/>
                <a:pathLst>
                  <a:path w="48" h="40" extrusionOk="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7059043" y="4517225"/>
                <a:ext cx="131026" cy="100124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544" name="Google Shape;544;p13"/>
          <p:cNvSpPr txBox="1">
            <a:spLocks noGrp="1"/>
          </p:cNvSpPr>
          <p:nvPr>
            <p:ph type="body" idx="1"/>
          </p:nvPr>
        </p:nvSpPr>
        <p:spPr>
          <a:xfrm>
            <a:off x="6691080" y="2145700"/>
            <a:ext cx="4957200" cy="4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>
                <a:latin typeface="Teko"/>
                <a:ea typeface="Teko"/>
                <a:cs typeface="Teko"/>
                <a:sym typeface="Teko"/>
              </a:rPr>
              <a:t>Very </a:t>
            </a:r>
            <a:r>
              <a:rPr lang="en-US" sz="3600" b="1">
                <a:latin typeface="Teko"/>
                <a:ea typeface="Teko"/>
                <a:cs typeface="Teko"/>
                <a:sym typeface="Teko"/>
              </a:rPr>
              <a:t>Powerful</a:t>
            </a:r>
            <a:endParaRPr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>
                <a:latin typeface="Teko"/>
                <a:ea typeface="Teko"/>
                <a:cs typeface="Teko"/>
                <a:sym typeface="Teko"/>
              </a:rPr>
              <a:t>Extensible</a:t>
            </a:r>
            <a:endParaRPr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>
                <a:latin typeface="Teko"/>
                <a:ea typeface="Teko"/>
                <a:cs typeface="Teko"/>
                <a:sym typeface="Teko"/>
              </a:rPr>
              <a:t>Interpreted Language</a:t>
            </a:r>
            <a:endParaRPr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>
                <a:latin typeface="Teko"/>
                <a:ea typeface="Teko"/>
                <a:cs typeface="Teko"/>
                <a:sym typeface="Teko"/>
              </a:rPr>
              <a:t>Extensible</a:t>
            </a:r>
            <a:endParaRPr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>
                <a:latin typeface="Teko"/>
                <a:ea typeface="Teko"/>
                <a:cs typeface="Teko"/>
                <a:sym typeface="Teko"/>
              </a:rPr>
              <a:t>Expressive</a:t>
            </a:r>
            <a:endParaRPr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 b="1">
                <a:latin typeface="Teko"/>
                <a:ea typeface="Teko"/>
                <a:cs typeface="Teko"/>
                <a:sym typeface="Teko"/>
              </a:rPr>
              <a:t>Dynamically</a:t>
            </a:r>
            <a:r>
              <a:rPr lang="en-US" sz="3600">
                <a:latin typeface="Teko"/>
                <a:ea typeface="Teko"/>
                <a:cs typeface="Teko"/>
                <a:sym typeface="Teko"/>
              </a:rPr>
              <a:t> Typed</a:t>
            </a:r>
            <a:endParaRPr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 b="1">
                <a:latin typeface="Teko"/>
                <a:ea typeface="Teko"/>
                <a:cs typeface="Teko"/>
                <a:sym typeface="Teko"/>
              </a:rPr>
              <a:t>Databases</a:t>
            </a:r>
            <a:r>
              <a:rPr lang="en-US" sz="3600">
                <a:latin typeface="Teko"/>
                <a:ea typeface="Teko"/>
                <a:cs typeface="Teko"/>
                <a:sym typeface="Teko"/>
              </a:rPr>
              <a:t> Connectivity…</a:t>
            </a:r>
            <a:endParaRPr sz="3600"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4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What after learning python?</a:t>
            </a:r>
            <a:endParaRPr/>
          </a:p>
        </p:txBody>
      </p:sp>
      <p:pic>
        <p:nvPicPr>
          <p:cNvPr id="551" name="Google Shape;55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10441"/>
          <a:stretch/>
        </p:blipFill>
        <p:spPr>
          <a:xfrm>
            <a:off x="1080546" y="2014024"/>
            <a:ext cx="10030907" cy="484397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4"/>
          <p:cNvSpPr/>
          <p:nvPr/>
        </p:nvSpPr>
        <p:spPr>
          <a:xfrm>
            <a:off x="11111453" y="5988862"/>
            <a:ext cx="6400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5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What are your next steps?</a:t>
            </a:r>
            <a:endParaRPr/>
          </a:p>
        </p:txBody>
      </p:sp>
      <p:pic>
        <p:nvPicPr>
          <p:cNvPr id="560" name="Google Shape;560;p15" descr="Steps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4505" y="817447"/>
            <a:ext cx="952500" cy="95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p15" descr="thumbs up icon"/>
          <p:cNvGrpSpPr/>
          <p:nvPr/>
        </p:nvGrpSpPr>
        <p:grpSpPr>
          <a:xfrm>
            <a:off x="744537" y="2162366"/>
            <a:ext cx="823913" cy="823913"/>
            <a:chOff x="744537" y="2086166"/>
            <a:chExt cx="823913" cy="823913"/>
          </a:xfrm>
        </p:grpSpPr>
        <p:sp>
          <p:nvSpPr>
            <p:cNvPr id="562" name="Google Shape;562;p15"/>
            <p:cNvSpPr/>
            <p:nvPr/>
          </p:nvSpPr>
          <p:spPr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984536" y="2278488"/>
              <a:ext cx="358468" cy="351052"/>
            </a:xfrm>
            <a:custGeom>
              <a:avLst/>
              <a:gdLst/>
              <a:ahLst/>
              <a:cxnLst/>
              <a:rect l="l" t="t" r="r" b="b"/>
              <a:pathLst>
                <a:path w="188" h="184" extrusionOk="0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64" name="Google Shape;564;p15"/>
          <p:cNvSpPr txBox="1">
            <a:spLocks noGrp="1"/>
          </p:cNvSpPr>
          <p:nvPr>
            <p:ph type="body" idx="1"/>
          </p:nvPr>
        </p:nvSpPr>
        <p:spPr>
          <a:xfrm>
            <a:off x="1860549" y="2101850"/>
            <a:ext cx="5594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Practice coding with python</a:t>
            </a:r>
            <a:endParaRPr/>
          </a:p>
        </p:txBody>
      </p:sp>
      <p:grpSp>
        <p:nvGrpSpPr>
          <p:cNvPr id="565" name="Google Shape;565;p15" descr="clock icon"/>
          <p:cNvGrpSpPr/>
          <p:nvPr/>
        </p:nvGrpSpPr>
        <p:grpSpPr>
          <a:xfrm>
            <a:off x="744537" y="3036069"/>
            <a:ext cx="823913" cy="823912"/>
            <a:chOff x="744537" y="3036069"/>
            <a:chExt cx="823913" cy="823912"/>
          </a:xfrm>
        </p:grpSpPr>
        <p:sp>
          <p:nvSpPr>
            <p:cNvPr id="566" name="Google Shape;566;p15"/>
            <p:cNvSpPr/>
            <p:nvPr/>
          </p:nvSpPr>
          <p:spPr>
            <a:xfrm>
              <a:off x="744537" y="3036069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grpSp>
          <p:nvGrpSpPr>
            <p:cNvPr id="567" name="Google Shape;567;p15" descr="Clock"/>
            <p:cNvGrpSpPr/>
            <p:nvPr/>
          </p:nvGrpSpPr>
          <p:grpSpPr>
            <a:xfrm>
              <a:off x="982527" y="3270522"/>
              <a:ext cx="343634" cy="344872"/>
              <a:chOff x="9155465" y="4372601"/>
              <a:chExt cx="343634" cy="344872"/>
            </a:xfrm>
          </p:grpSpPr>
          <p:sp>
            <p:nvSpPr>
              <p:cNvPr id="568" name="Google Shape;568;p15"/>
              <p:cNvSpPr/>
              <p:nvPr/>
            </p:nvSpPr>
            <p:spPr>
              <a:xfrm>
                <a:off x="9379198" y="4372601"/>
                <a:ext cx="119901" cy="1013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9155465" y="4372601"/>
                <a:ext cx="119901" cy="1013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0" name="Google Shape;570;p15"/>
              <p:cNvSpPr/>
              <p:nvPr/>
            </p:nvSpPr>
            <p:spPr>
              <a:xfrm>
                <a:off x="9196256" y="4671737"/>
                <a:ext cx="43263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6" extrusionOk="0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1" name="Google Shape;571;p15"/>
              <p:cNvSpPr/>
              <p:nvPr/>
            </p:nvSpPr>
            <p:spPr>
              <a:xfrm>
                <a:off x="9413809" y="4671737"/>
                <a:ext cx="45736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2" name="Google Shape;572;p15"/>
              <p:cNvSpPr/>
              <p:nvPr/>
            </p:nvSpPr>
            <p:spPr>
              <a:xfrm>
                <a:off x="9167826" y="4397323"/>
                <a:ext cx="320149" cy="320149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8" extrusionOk="0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3" name="Google Shape;573;p15"/>
              <p:cNvSpPr/>
              <p:nvPr/>
            </p:nvSpPr>
            <p:spPr>
              <a:xfrm>
                <a:off x="9234575" y="4446767"/>
                <a:ext cx="100124" cy="12608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02" extrusionOk="0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574" name="Google Shape;574;p15"/>
          <p:cNvSpPr txBox="1">
            <a:spLocks noGrp="1"/>
          </p:cNvSpPr>
          <p:nvPr>
            <p:ph type="body" idx="2"/>
          </p:nvPr>
        </p:nvSpPr>
        <p:spPr>
          <a:xfrm>
            <a:off x="1860550" y="3044625"/>
            <a:ext cx="5594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Think an idea for your next project</a:t>
            </a:r>
            <a:endParaRPr/>
          </a:p>
        </p:txBody>
      </p:sp>
      <p:grpSp>
        <p:nvGrpSpPr>
          <p:cNvPr id="575" name="Google Shape;575;p15" descr="search icon"/>
          <p:cNvGrpSpPr/>
          <p:nvPr/>
        </p:nvGrpSpPr>
        <p:grpSpPr>
          <a:xfrm>
            <a:off x="744537" y="3975887"/>
            <a:ext cx="823913" cy="823912"/>
            <a:chOff x="744537" y="3975887"/>
            <a:chExt cx="823913" cy="823912"/>
          </a:xfrm>
        </p:grpSpPr>
        <p:sp>
          <p:nvSpPr>
            <p:cNvPr id="576" name="Google Shape;576;p15"/>
            <p:cNvSpPr/>
            <p:nvPr/>
          </p:nvSpPr>
          <p:spPr>
            <a:xfrm>
              <a:off x="744537" y="3975887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577" name="Google Shape;577;p15" descr="Unlock"/>
            <p:cNvGrpSpPr/>
            <p:nvPr/>
          </p:nvGrpSpPr>
          <p:grpSpPr>
            <a:xfrm>
              <a:off x="993177" y="4210484"/>
              <a:ext cx="360941" cy="337455"/>
              <a:chOff x="6955211" y="4365185"/>
              <a:chExt cx="360941" cy="337455"/>
            </a:xfrm>
          </p:grpSpPr>
          <p:sp>
            <p:nvSpPr>
              <p:cNvPr id="578" name="Google Shape;578;p15"/>
              <p:cNvSpPr/>
              <p:nvPr/>
            </p:nvSpPr>
            <p:spPr>
              <a:xfrm>
                <a:off x="6955211" y="4365185"/>
                <a:ext cx="337455" cy="33745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7241986" y="4491267"/>
                <a:ext cx="74166" cy="66749"/>
              </a:xfrm>
              <a:custGeom>
                <a:avLst/>
                <a:gdLst/>
                <a:ahLst/>
                <a:cxnLst/>
                <a:rect l="l" t="t" r="r" b="b"/>
                <a:pathLst>
                  <a:path w="60" h="54" extrusionOk="0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7077585" y="4452947"/>
                <a:ext cx="91471" cy="76638"/>
              </a:xfrm>
              <a:custGeom>
                <a:avLst/>
                <a:gdLst/>
                <a:ahLst/>
                <a:cxnLst/>
                <a:rect l="l" t="t" r="r" b="b"/>
                <a:pathLst>
                  <a:path w="48" h="40" extrusionOk="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7059043" y="4517225"/>
                <a:ext cx="131026" cy="100124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582" name="Google Shape;582;p15"/>
          <p:cNvSpPr txBox="1">
            <a:spLocks noGrp="1"/>
          </p:cNvSpPr>
          <p:nvPr>
            <p:ph type="body" idx="3"/>
          </p:nvPr>
        </p:nvSpPr>
        <p:spPr>
          <a:xfrm>
            <a:off x="1860550" y="3987400"/>
            <a:ext cx="5035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to solve small piece at time</a:t>
            </a:r>
            <a:endParaRPr/>
          </a:p>
        </p:txBody>
      </p:sp>
      <p:grpSp>
        <p:nvGrpSpPr>
          <p:cNvPr id="583" name="Google Shape;583;p15" descr="tools icon"/>
          <p:cNvGrpSpPr/>
          <p:nvPr/>
        </p:nvGrpSpPr>
        <p:grpSpPr>
          <a:xfrm>
            <a:off x="744529" y="4915693"/>
            <a:ext cx="823913" cy="823912"/>
            <a:chOff x="712787" y="4945848"/>
            <a:chExt cx="823913" cy="823912"/>
          </a:xfrm>
        </p:grpSpPr>
        <p:sp>
          <p:nvSpPr>
            <p:cNvPr id="584" name="Google Shape;584;p15"/>
            <p:cNvSpPr/>
            <p:nvPr/>
          </p:nvSpPr>
          <p:spPr>
            <a:xfrm>
              <a:off x="712787" y="4945848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585" name="Google Shape;585;p15" descr="Mechanics"/>
            <p:cNvGrpSpPr/>
            <p:nvPr/>
          </p:nvGrpSpPr>
          <p:grpSpPr>
            <a:xfrm>
              <a:off x="925095" y="5165730"/>
              <a:ext cx="396000" cy="396000"/>
              <a:chOff x="5508977" y="3649484"/>
              <a:chExt cx="331274" cy="323857"/>
            </a:xfrm>
          </p:grpSpPr>
          <p:sp>
            <p:nvSpPr>
              <p:cNvPr id="586" name="Google Shape;586;p15"/>
              <p:cNvSpPr/>
              <p:nvPr/>
            </p:nvSpPr>
            <p:spPr>
              <a:xfrm>
                <a:off x="5678322" y="3828718"/>
                <a:ext cx="161929" cy="144623"/>
              </a:xfrm>
              <a:custGeom>
                <a:avLst/>
                <a:gdLst/>
                <a:ahLst/>
                <a:cxnLst/>
                <a:rect l="l" t="t" r="r" b="b"/>
                <a:pathLst>
                  <a:path w="85" h="76" extrusionOk="0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87" name="Google Shape;587;p15"/>
              <p:cNvSpPr/>
              <p:nvPr/>
            </p:nvSpPr>
            <p:spPr>
              <a:xfrm>
                <a:off x="5508977" y="3649484"/>
                <a:ext cx="154512" cy="153276"/>
              </a:xfrm>
              <a:custGeom>
                <a:avLst/>
                <a:gdLst/>
                <a:ahLst/>
                <a:cxnLst/>
                <a:rect l="l" t="t" r="r" b="b"/>
                <a:pathLst>
                  <a:path w="81" h="80" extrusionOk="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5513921" y="3670498"/>
                <a:ext cx="302844" cy="2867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0" extrusionOk="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589" name="Google Shape;589;p15"/>
          <p:cNvSpPr txBox="1">
            <a:spLocks noGrp="1"/>
          </p:cNvSpPr>
          <p:nvPr>
            <p:ph type="body" idx="4"/>
          </p:nvPr>
        </p:nvSpPr>
        <p:spPr>
          <a:xfrm>
            <a:off x="1860549" y="4930171"/>
            <a:ext cx="4433401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Finish your project goal</a:t>
            </a:r>
            <a:endParaRPr/>
          </a:p>
        </p:txBody>
      </p:sp>
      <p:grpSp>
        <p:nvGrpSpPr>
          <p:cNvPr id="590" name="Google Shape;590;p15" descr="steps graphic"/>
          <p:cNvGrpSpPr/>
          <p:nvPr/>
        </p:nvGrpSpPr>
        <p:grpSpPr>
          <a:xfrm>
            <a:off x="6431766" y="2057942"/>
            <a:ext cx="5184000" cy="3913458"/>
            <a:chOff x="6431766" y="1994442"/>
            <a:chExt cx="5184000" cy="3913458"/>
          </a:xfrm>
        </p:grpSpPr>
        <p:grpSp>
          <p:nvGrpSpPr>
            <p:cNvPr id="591" name="Google Shape;591;p15"/>
            <p:cNvGrpSpPr/>
            <p:nvPr/>
          </p:nvGrpSpPr>
          <p:grpSpPr>
            <a:xfrm>
              <a:off x="6431766" y="4609130"/>
              <a:ext cx="2336870" cy="1298770"/>
              <a:chOff x="4808051" y="1842051"/>
              <a:chExt cx="2369874" cy="1397540"/>
            </a:xfrm>
          </p:grpSpPr>
          <p:sp>
            <p:nvSpPr>
              <p:cNvPr id="592" name="Google Shape;592;p15"/>
              <p:cNvSpPr/>
              <p:nvPr/>
            </p:nvSpPr>
            <p:spPr>
              <a:xfrm>
                <a:off x="4808051" y="2331219"/>
                <a:ext cx="1133349" cy="908372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71" extrusionOk="0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rgbClr val="7A4A0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4808051" y="1842051"/>
                <a:ext cx="2369874" cy="959190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709" extrusionOk="0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5941552" y="2300082"/>
                <a:ext cx="1236373" cy="93950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94" extrusionOk="0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B76F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595" name="Google Shape;595;p15"/>
            <p:cNvGrpSpPr/>
            <p:nvPr/>
          </p:nvGrpSpPr>
          <p:grpSpPr>
            <a:xfrm>
              <a:off x="7549331" y="3859410"/>
              <a:ext cx="2336870" cy="1307583"/>
              <a:chOff x="4808051" y="4299121"/>
              <a:chExt cx="2369874" cy="1405200"/>
            </a:xfrm>
          </p:grpSpPr>
          <p:sp>
            <p:nvSpPr>
              <p:cNvPr id="596" name="Google Shape;596;p15"/>
              <p:cNvSpPr/>
              <p:nvPr/>
            </p:nvSpPr>
            <p:spPr>
              <a:xfrm>
                <a:off x="4808051" y="4795540"/>
                <a:ext cx="1133349" cy="908781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71" extrusionOk="0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rgbClr val="7A4A0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4808051" y="4299121"/>
                <a:ext cx="2369874" cy="961119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710" extrusionOk="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98" name="Google Shape;598;p15"/>
              <p:cNvSpPr/>
              <p:nvPr/>
            </p:nvSpPr>
            <p:spPr>
              <a:xfrm>
                <a:off x="5941552" y="4764813"/>
                <a:ext cx="1236373" cy="93950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94" extrusionOk="0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B76F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599" name="Google Shape;599;p15"/>
            <p:cNvGrpSpPr/>
            <p:nvPr/>
          </p:nvGrpSpPr>
          <p:grpSpPr>
            <a:xfrm>
              <a:off x="8439940" y="3145110"/>
              <a:ext cx="2335304" cy="1306106"/>
              <a:chOff x="4808051" y="5135743"/>
              <a:chExt cx="2369874" cy="1405200"/>
            </a:xfrm>
          </p:grpSpPr>
          <p:sp>
            <p:nvSpPr>
              <p:cNvPr id="600" name="Google Shape;600;p15"/>
              <p:cNvSpPr/>
              <p:nvPr/>
            </p:nvSpPr>
            <p:spPr>
              <a:xfrm>
                <a:off x="4808051" y="5632723"/>
                <a:ext cx="1134109" cy="90822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71" extrusionOk="0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rgbClr val="7A4A0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01" name="Google Shape;601;p15"/>
              <p:cNvSpPr/>
              <p:nvPr/>
            </p:nvSpPr>
            <p:spPr>
              <a:xfrm>
                <a:off x="4808051" y="5135743"/>
                <a:ext cx="2369874" cy="960617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710" extrusionOk="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02" name="Google Shape;602;p15"/>
              <p:cNvSpPr/>
              <p:nvPr/>
            </p:nvSpPr>
            <p:spPr>
              <a:xfrm>
                <a:off x="5942160" y="5600967"/>
                <a:ext cx="1235765" cy="939976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94" extrusionOk="0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B76F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603" name="Google Shape;603;p15"/>
            <p:cNvGrpSpPr/>
            <p:nvPr/>
          </p:nvGrpSpPr>
          <p:grpSpPr>
            <a:xfrm>
              <a:off x="9278897" y="2438188"/>
              <a:ext cx="2336869" cy="1304631"/>
              <a:chOff x="4808051" y="3515295"/>
              <a:chExt cx="2369874" cy="1403847"/>
            </a:xfrm>
          </p:grpSpPr>
          <p:sp>
            <p:nvSpPr>
              <p:cNvPr id="604" name="Google Shape;604;p15"/>
              <p:cNvSpPr/>
              <p:nvPr/>
            </p:nvSpPr>
            <p:spPr>
              <a:xfrm>
                <a:off x="4808051" y="4010770"/>
                <a:ext cx="1133349" cy="908372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71" extrusionOk="0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rgbClr val="7A4A0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4808051" y="3515295"/>
                <a:ext cx="2369874" cy="959190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709" extrusionOk="0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5941400" y="3976396"/>
                <a:ext cx="1236525" cy="940133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94" extrusionOk="0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B76F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607" name="Google Shape;607;p15"/>
            <p:cNvGrpSpPr/>
            <p:nvPr/>
          </p:nvGrpSpPr>
          <p:grpSpPr>
            <a:xfrm>
              <a:off x="7649288" y="3467564"/>
              <a:ext cx="559764" cy="559764"/>
              <a:chOff x="7668969" y="3471178"/>
              <a:chExt cx="559764" cy="559764"/>
            </a:xfrm>
          </p:grpSpPr>
          <p:sp>
            <p:nvSpPr>
              <p:cNvPr id="608" name="Google Shape;608;p15"/>
              <p:cNvSpPr/>
              <p:nvPr/>
            </p:nvSpPr>
            <p:spPr>
              <a:xfrm rot="7994273">
                <a:off x="7750851" y="3553060"/>
                <a:ext cx="396000" cy="396000"/>
              </a:xfrm>
              <a:prstGeom prst="teardrop">
                <a:avLst>
                  <a:gd name="adj" fmla="val 10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7800745" y="3600615"/>
                <a:ext cx="301007" cy="283816"/>
              </a:xfrm>
              <a:prstGeom prst="ellipse">
                <a:avLst/>
              </a:prstGeom>
              <a:noFill/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10" name="Google Shape;610;p15"/>
              <p:cNvSpPr txBox="1"/>
              <p:nvPr/>
            </p:nvSpPr>
            <p:spPr>
              <a:xfrm>
                <a:off x="7687796" y="3587891"/>
                <a:ext cx="52904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1" name="Google Shape;611;p15"/>
            <p:cNvGrpSpPr/>
            <p:nvPr/>
          </p:nvGrpSpPr>
          <p:grpSpPr>
            <a:xfrm>
              <a:off x="6675728" y="4191006"/>
              <a:ext cx="559764" cy="559764"/>
              <a:chOff x="6675728" y="4191006"/>
              <a:chExt cx="559764" cy="559764"/>
            </a:xfrm>
          </p:grpSpPr>
          <p:sp>
            <p:nvSpPr>
              <p:cNvPr id="612" name="Google Shape;612;p15"/>
              <p:cNvSpPr/>
              <p:nvPr/>
            </p:nvSpPr>
            <p:spPr>
              <a:xfrm rot="7994273">
                <a:off x="6757610" y="4272888"/>
                <a:ext cx="396000" cy="396000"/>
              </a:xfrm>
              <a:prstGeom prst="teardrop">
                <a:avLst>
                  <a:gd name="adj" fmla="val 10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6807876" y="4320739"/>
                <a:ext cx="301007" cy="283816"/>
              </a:xfrm>
              <a:prstGeom prst="ellipse">
                <a:avLst/>
              </a:prstGeom>
              <a:noFill/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14" name="Google Shape;614;p15"/>
              <p:cNvSpPr txBox="1"/>
              <p:nvPr/>
            </p:nvSpPr>
            <p:spPr>
              <a:xfrm>
                <a:off x="6694640" y="4304252"/>
                <a:ext cx="5274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5" name="Google Shape;615;p15"/>
            <p:cNvGrpSpPr/>
            <p:nvPr/>
          </p:nvGrpSpPr>
          <p:grpSpPr>
            <a:xfrm>
              <a:off x="8590927" y="2744013"/>
              <a:ext cx="559764" cy="559764"/>
              <a:chOff x="8488754" y="2763063"/>
              <a:chExt cx="559764" cy="559764"/>
            </a:xfrm>
          </p:grpSpPr>
          <p:sp>
            <p:nvSpPr>
              <p:cNvPr id="616" name="Google Shape;616;p15"/>
              <p:cNvSpPr/>
              <p:nvPr/>
            </p:nvSpPr>
            <p:spPr>
              <a:xfrm>
                <a:off x="8618133" y="2898296"/>
                <a:ext cx="301007" cy="283816"/>
              </a:xfrm>
              <a:prstGeom prst="ellipse">
                <a:avLst/>
              </a:prstGeom>
              <a:noFill/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17" name="Google Shape;617;p15"/>
              <p:cNvSpPr txBox="1"/>
              <p:nvPr/>
            </p:nvSpPr>
            <p:spPr>
              <a:xfrm>
                <a:off x="8505184" y="2872872"/>
                <a:ext cx="52904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5"/>
              <p:cNvSpPr/>
              <p:nvPr/>
            </p:nvSpPr>
            <p:spPr>
              <a:xfrm rot="7994273">
                <a:off x="8570636" y="2844945"/>
                <a:ext cx="396000" cy="396000"/>
              </a:xfrm>
              <a:prstGeom prst="teardrop">
                <a:avLst>
                  <a:gd name="adj" fmla="val 10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619" name="Google Shape;619;p15"/>
            <p:cNvGrpSpPr/>
            <p:nvPr/>
          </p:nvGrpSpPr>
          <p:grpSpPr>
            <a:xfrm>
              <a:off x="9554417" y="1994442"/>
              <a:ext cx="559764" cy="559764"/>
              <a:chOff x="9554417" y="2007142"/>
              <a:chExt cx="559764" cy="559764"/>
            </a:xfrm>
          </p:grpSpPr>
          <p:grpSp>
            <p:nvGrpSpPr>
              <p:cNvPr id="620" name="Google Shape;620;p15"/>
              <p:cNvGrpSpPr/>
              <p:nvPr/>
            </p:nvGrpSpPr>
            <p:grpSpPr>
              <a:xfrm>
                <a:off x="9564497" y="2116951"/>
                <a:ext cx="529043" cy="309240"/>
                <a:chOff x="9564497" y="2116951"/>
                <a:chExt cx="529043" cy="309240"/>
              </a:xfrm>
            </p:grpSpPr>
            <p:sp>
              <p:nvSpPr>
                <p:cNvPr id="621" name="Google Shape;621;p15"/>
                <p:cNvSpPr/>
                <p:nvPr/>
              </p:nvSpPr>
              <p:spPr>
                <a:xfrm>
                  <a:off x="9683796" y="2142375"/>
                  <a:ext cx="301007" cy="283816"/>
                </a:xfrm>
                <a:prstGeom prst="ellipse">
                  <a:avLst/>
                </a:pr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endParaRPr sz="3200" b="0" i="0" u="none" strike="noStrike" cap="none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2" name="Google Shape;622;p15"/>
                <p:cNvSpPr txBox="1"/>
                <p:nvPr/>
              </p:nvSpPr>
              <p:spPr>
                <a:xfrm>
                  <a:off x="9564497" y="2116951"/>
                  <a:ext cx="52904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chemeClr val="l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23" name="Google Shape;623;p15"/>
              <p:cNvSpPr/>
              <p:nvPr/>
            </p:nvSpPr>
            <p:spPr>
              <a:xfrm rot="7994273">
                <a:off x="9636299" y="2089024"/>
                <a:ext cx="396000" cy="396000"/>
              </a:xfrm>
              <a:prstGeom prst="teardrop">
                <a:avLst>
                  <a:gd name="adj" fmla="val 10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pic>
        <p:nvPicPr>
          <p:cNvPr id="624" name="Google Shape;62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4193" y="4789849"/>
            <a:ext cx="2241398" cy="203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 txBox="1">
            <a:spLocks noGrp="1"/>
          </p:cNvSpPr>
          <p:nvPr>
            <p:ph type="ctrTitle"/>
          </p:nvPr>
        </p:nvSpPr>
        <p:spPr>
          <a:xfrm>
            <a:off x="1138942" y="2444629"/>
            <a:ext cx="8687640" cy="1968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Trebuchet MS"/>
              <a:buNone/>
            </a:pPr>
            <a:r>
              <a:rPr lang="en-US" sz="9600"/>
              <a:t>Thank you</a:t>
            </a:r>
            <a:endParaRPr/>
          </a:p>
        </p:txBody>
      </p:sp>
      <p:pic>
        <p:nvPicPr>
          <p:cNvPr id="630" name="Google Shape;63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70" y="2757313"/>
            <a:ext cx="1343373" cy="134337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6"/>
          <p:cNvSpPr txBox="1"/>
          <p:nvPr/>
        </p:nvSpPr>
        <p:spPr>
          <a:xfrm>
            <a:off x="0" y="6858000"/>
            <a:ext cx="6858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by Unknown Author is licensed under </a:t>
            </a:r>
            <a:r>
              <a:rPr lang="en-US" sz="900" b="0" i="0" u="sng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sz="9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"/>
          <p:cNvSpPr txBox="1"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r>
              <a:rPr lang="en-US" sz="8000"/>
              <a:t>So what is Python ?</a:t>
            </a:r>
            <a:endParaRPr/>
          </a:p>
        </p:txBody>
      </p:sp>
      <p:pic>
        <p:nvPicPr>
          <p:cNvPr id="342" name="Google Shape;34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7982" y="2576991"/>
            <a:ext cx="1704018" cy="170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530" y="1818965"/>
            <a:ext cx="4900623" cy="32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"/>
          <p:cNvPicPr preferRelativeResize="0"/>
          <p:nvPr/>
        </p:nvPicPr>
        <p:blipFill rotWithShape="1">
          <a:blip r:embed="rId4">
            <a:alphaModFix/>
          </a:blip>
          <a:srcRect l="14417" t="3267" r="12564" b="-3267"/>
          <a:stretch/>
        </p:blipFill>
        <p:spPr>
          <a:xfrm>
            <a:off x="6972849" y="1818965"/>
            <a:ext cx="4964416" cy="338976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"/>
          <p:cNvSpPr txBox="1"/>
          <p:nvPr/>
        </p:nvSpPr>
        <p:spPr>
          <a:xfrm>
            <a:off x="5757711" y="4644469"/>
            <a:ext cx="611575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by Unknown Author is licensed under </a:t>
            </a:r>
            <a:r>
              <a:rPr lang="en-US" sz="900" b="0" i="0" u="sng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sz="9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0" name="Google Shape;350;p3"/>
          <p:cNvSpPr txBox="1">
            <a:spLocks noGrp="1"/>
          </p:cNvSpPr>
          <p:nvPr>
            <p:ph type="ctrTitle"/>
          </p:nvPr>
        </p:nvSpPr>
        <p:spPr>
          <a:xfrm>
            <a:off x="497314" y="4522198"/>
            <a:ext cx="4242112" cy="137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en-US" b="0"/>
              <a:t>&lt;1991</a:t>
            </a:r>
            <a:endParaRPr/>
          </a:p>
        </p:txBody>
      </p:sp>
      <p:sp>
        <p:nvSpPr>
          <p:cNvPr id="351" name="Google Shape;351;p3"/>
          <p:cNvSpPr txBox="1"/>
          <p:nvPr/>
        </p:nvSpPr>
        <p:spPr>
          <a:xfrm>
            <a:off x="7452574" y="4530659"/>
            <a:ext cx="4242112" cy="137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en-US" sz="54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</a:t>
            </a:r>
            <a:r>
              <a:rPr lang="en-US" sz="54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25</a:t>
            </a:r>
            <a:endParaRPr sz="54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22000">
              <a:schemeClr val="dk1"/>
            </a:gs>
            <a:gs pos="65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What is Python?</a:t>
            </a:r>
            <a:endParaRPr/>
          </a:p>
        </p:txBody>
      </p:sp>
      <p:sp>
        <p:nvSpPr>
          <p:cNvPr id="358" name="Google Shape;358;p4"/>
          <p:cNvSpPr txBox="1">
            <a:spLocks noGrp="1"/>
          </p:cNvSpPr>
          <p:nvPr>
            <p:ph type="body" idx="1"/>
          </p:nvPr>
        </p:nvSpPr>
        <p:spPr>
          <a:xfrm>
            <a:off x="1704018" y="2336872"/>
            <a:ext cx="6396794" cy="43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 dirty="0"/>
              <a:t>an </a:t>
            </a:r>
            <a:r>
              <a:rPr lang="en-US" sz="2800" b="1" dirty="0"/>
              <a:t>interpreted, high-level</a:t>
            </a:r>
            <a:r>
              <a:rPr lang="en-US" sz="2800" dirty="0"/>
              <a:t>, </a:t>
            </a:r>
            <a:r>
              <a:rPr lang="en-US" sz="2800" b="1" dirty="0"/>
              <a:t>general purpose </a:t>
            </a:r>
            <a:r>
              <a:rPr lang="en-US" sz="2800" dirty="0"/>
              <a:t>programming language to talk to machine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 b="1" dirty="0"/>
              <a:t>dynamically</a:t>
            </a:r>
            <a:r>
              <a:rPr lang="en-US" sz="2800" dirty="0"/>
              <a:t> typed and </a:t>
            </a:r>
            <a:r>
              <a:rPr lang="en-US" sz="2800" b="1" dirty="0"/>
              <a:t>garbage-collected</a:t>
            </a:r>
            <a:r>
              <a:rPr lang="en-US" sz="2800" dirty="0"/>
              <a:t>.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 dirty="0"/>
              <a:t>Is with </a:t>
            </a:r>
            <a:r>
              <a:rPr lang="en-US" sz="3200" b="1" dirty="0"/>
              <a:t>"batteries included"</a:t>
            </a:r>
            <a:endParaRPr sz="3200" dirty="0"/>
          </a:p>
        </p:txBody>
      </p:sp>
      <p:pic>
        <p:nvPicPr>
          <p:cNvPr id="359" name="Google Shape;359;p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02348" y="2336800"/>
            <a:ext cx="2399242" cy="359886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"/>
          <p:cNvSpPr/>
          <p:nvPr/>
        </p:nvSpPr>
        <p:spPr>
          <a:xfrm>
            <a:off x="7991332" y="5915077"/>
            <a:ext cx="333881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Guido Van Rossum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Why learn Python?</a:t>
            </a:r>
            <a:endParaRPr/>
          </a:p>
        </p:txBody>
      </p:sp>
      <p:pic>
        <p:nvPicPr>
          <p:cNvPr id="368" name="Google Shape;36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71941" y="2323330"/>
            <a:ext cx="11179565" cy="44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And why learn now?</a:t>
            </a:r>
            <a:endParaRPr/>
          </a:p>
        </p:txBody>
      </p:sp>
      <p:pic>
        <p:nvPicPr>
          <p:cNvPr id="376" name="Google Shape;37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12220"/>
          <a:stretch/>
        </p:blipFill>
        <p:spPr>
          <a:xfrm>
            <a:off x="1281987" y="2061491"/>
            <a:ext cx="9805138" cy="4712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And why learn now? Cont..</a:t>
            </a:r>
            <a:endParaRPr/>
          </a:p>
        </p:txBody>
      </p:sp>
      <p:pic>
        <p:nvPicPr>
          <p:cNvPr id="384" name="Google Shape;38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884427" y="1834166"/>
            <a:ext cx="8999530" cy="492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And why learn now? Cont..</a:t>
            </a:r>
            <a:endParaRPr/>
          </a:p>
        </p:txBody>
      </p:sp>
      <p:pic>
        <p:nvPicPr>
          <p:cNvPr id="392" name="Google Shape;3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217725" y="1595016"/>
            <a:ext cx="6052884" cy="518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6000">
              <a:schemeClr val="dk1"/>
            </a:gs>
            <a:gs pos="67000">
              <a:srgbClr val="00B0F0"/>
            </a:gs>
            <a:gs pos="100000">
              <a:srgbClr val="FFC000"/>
            </a:gs>
          </a:gsLst>
          <a:lin ang="2520000" scaled="0"/>
        </a:gra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And why learn now? Cont..</a:t>
            </a:r>
            <a:endParaRPr/>
          </a:p>
        </p:txBody>
      </p:sp>
      <p:pic>
        <p:nvPicPr>
          <p:cNvPr id="392" name="Google Shape;3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688"/>
            <a:ext cx="1704018" cy="170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0F7099-77A6-47B8-7C6F-7965667DA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348" y="2128346"/>
            <a:ext cx="9922413" cy="4118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AA353F-1434-7BE9-13A1-D54192661256}"/>
              </a:ext>
            </a:extLst>
          </p:cNvPr>
          <p:cNvSpPr txBox="1"/>
          <p:nvPr/>
        </p:nvSpPr>
        <p:spPr>
          <a:xfrm>
            <a:off x="3486673" y="6387097"/>
            <a:ext cx="451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800" dirty="0">
                <a:solidFill>
                  <a:schemeClr val="bg1"/>
                </a:solidFill>
              </a:rPr>
              <a:t>Source: https://pypl.github.io/PYPL.html</a:t>
            </a:r>
            <a:endParaRPr lang="en-NP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2931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1979</Words>
  <Application>Microsoft Macintosh PowerPoint</Application>
  <PresentationFormat>Widescreen</PresentationFormat>
  <Paragraphs>206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Open Sans Light</vt:lpstr>
      <vt:lpstr>Quattrocento Sans</vt:lpstr>
      <vt:lpstr>Arial</vt:lpstr>
      <vt:lpstr>Lexend ExtraBold</vt:lpstr>
      <vt:lpstr>Trebuchet MS</vt:lpstr>
      <vt:lpstr>Calibri</vt:lpstr>
      <vt:lpstr>Teko</vt:lpstr>
      <vt:lpstr>Berlin</vt:lpstr>
      <vt:lpstr>Introduction to Python</vt:lpstr>
      <vt:lpstr>So what is Python ?</vt:lpstr>
      <vt:lpstr>&lt;1991</vt:lpstr>
      <vt:lpstr>What is Python?</vt:lpstr>
      <vt:lpstr>Why learn Python?</vt:lpstr>
      <vt:lpstr>And why learn now?</vt:lpstr>
      <vt:lpstr>And why learn now? Cont..</vt:lpstr>
      <vt:lpstr>And why learn now? Cont..</vt:lpstr>
      <vt:lpstr>And why learn now? Cont..</vt:lpstr>
      <vt:lpstr>And why learn now? Cont..</vt:lpstr>
      <vt:lpstr>And why learn now? Cont..</vt:lpstr>
      <vt:lpstr>And why learn now? Cont..</vt:lpstr>
      <vt:lpstr>And why learn now? Cont..</vt:lpstr>
      <vt:lpstr>What can I do with Python?</vt:lpstr>
      <vt:lpstr>Who uses python ?</vt:lpstr>
      <vt:lpstr>Python Technical Strength(Features)</vt:lpstr>
      <vt:lpstr>What after learning python?</vt:lpstr>
      <vt:lpstr>What are your next steps?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cp:lastModifiedBy>Ramesh Pradhan</cp:lastModifiedBy>
  <cp:revision>7</cp:revision>
  <dcterms:created xsi:type="dcterms:W3CDTF">2019-12-18T14:41:56Z</dcterms:created>
  <dcterms:modified xsi:type="dcterms:W3CDTF">2025-02-24T10:00:49Z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